
<file path=[Content_Types].xml><?xml version="1.0" encoding="utf-8"?>
<Types xmlns="http://schemas.openxmlformats.org/package/2006/content-types">
  <Default Extension="xml" ContentType="application/xml"/>
  <Default Extension="jpeg" ContentType="image/jpeg"/>
  <Default Extension="m4v" ContentType="video/unknown"/>
  <Default Extension="rels" ContentType="application/vnd.openxmlformats-package.relationships+xml"/>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13004800" cy="9753600"/>
  <p:notesSz cx="6858000" cy="9144000"/>
  <p:defaultTextStyle>
    <a:lvl1pPr algn="ctr" defTabSz="584200">
      <a:defRPr sz="4200">
        <a:latin typeface="Avenir Light"/>
        <a:ea typeface="Avenir Light"/>
        <a:cs typeface="Avenir Light"/>
        <a:sym typeface="Avenir Light"/>
      </a:defRPr>
    </a:lvl1pPr>
    <a:lvl2pPr indent="342900" algn="ctr" defTabSz="584200">
      <a:defRPr sz="4200">
        <a:latin typeface="Avenir Light"/>
        <a:ea typeface="Avenir Light"/>
        <a:cs typeface="Avenir Light"/>
        <a:sym typeface="Avenir Light"/>
      </a:defRPr>
    </a:lvl2pPr>
    <a:lvl3pPr indent="685800" algn="ctr" defTabSz="584200">
      <a:defRPr sz="4200">
        <a:latin typeface="Avenir Light"/>
        <a:ea typeface="Avenir Light"/>
        <a:cs typeface="Avenir Light"/>
        <a:sym typeface="Avenir Light"/>
      </a:defRPr>
    </a:lvl3pPr>
    <a:lvl4pPr indent="1028700" algn="ctr" defTabSz="584200">
      <a:defRPr sz="4200">
        <a:latin typeface="Avenir Light"/>
        <a:ea typeface="Avenir Light"/>
        <a:cs typeface="Avenir Light"/>
        <a:sym typeface="Avenir Light"/>
      </a:defRPr>
    </a:lvl4pPr>
    <a:lvl5pPr indent="1371600" algn="ctr" defTabSz="584200">
      <a:defRPr sz="4200">
        <a:latin typeface="Avenir Light"/>
        <a:ea typeface="Avenir Light"/>
        <a:cs typeface="Avenir Light"/>
        <a:sym typeface="Avenir Light"/>
      </a:defRPr>
    </a:lvl5pPr>
    <a:lvl6pPr indent="1714500" algn="ctr" defTabSz="584200">
      <a:defRPr sz="4200">
        <a:latin typeface="Avenir Light"/>
        <a:ea typeface="Avenir Light"/>
        <a:cs typeface="Avenir Light"/>
        <a:sym typeface="Avenir Light"/>
      </a:defRPr>
    </a:lvl6pPr>
    <a:lvl7pPr indent="2057400" algn="ctr" defTabSz="584200">
      <a:defRPr sz="4200">
        <a:latin typeface="Avenir Light"/>
        <a:ea typeface="Avenir Light"/>
        <a:cs typeface="Avenir Light"/>
        <a:sym typeface="Avenir Light"/>
      </a:defRPr>
    </a:lvl7pPr>
    <a:lvl8pPr indent="2400300" algn="ctr" defTabSz="584200">
      <a:defRPr sz="4200">
        <a:latin typeface="Avenir Light"/>
        <a:ea typeface="Avenir Light"/>
        <a:cs typeface="Avenir Light"/>
        <a:sym typeface="Avenir Light"/>
      </a:defRPr>
    </a:lvl8pPr>
    <a:lvl9pPr indent="2743200" algn="ctr" defTabSz="584200">
      <a:defRPr sz="4200">
        <a:latin typeface="Avenir Light"/>
        <a:ea typeface="Avenir Light"/>
        <a:cs typeface="Avenir Light"/>
        <a:sym typeface="Avenir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7" d="100"/>
          <a:sy n="77" d="100"/>
        </p:scale>
        <p:origin x="-1864" y="-10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2" name="Shape 5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3" name="Shape 53"/>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989468285"/>
      </p:ext>
    </p:extLst>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noRot="1" noChangeAspect="1"/>
          </p:cNvSpPr>
          <p:nvPr>
            <p:ph type="sldImg"/>
          </p:nvPr>
        </p:nvSpPr>
        <p:spPr>
          <a:prstGeom prst="rect">
            <a:avLst/>
          </a:prstGeom>
        </p:spPr>
        <p:txBody>
          <a:bodyPr/>
          <a:lstStyle/>
          <a:p>
            <a:pPr lvl="0"/>
            <a:endParaRPr/>
          </a:p>
        </p:txBody>
      </p:sp>
      <p:sp>
        <p:nvSpPr>
          <p:cNvPr id="63" name="Shape 63"/>
          <p:cNvSpPr>
            <a:spLocks noGrp="1"/>
          </p:cNvSpPr>
          <p:nvPr>
            <p:ph type="body" sz="quarter" idx="1"/>
          </p:nvPr>
        </p:nvSpPr>
        <p:spPr>
          <a:prstGeom prst="rect">
            <a:avLst/>
          </a:prstGeom>
        </p:spPr>
        <p:txBody>
          <a:bodyPr/>
          <a:lstStyle/>
          <a:p>
            <a:pPr lvl="0">
              <a:defRPr sz="1800"/>
            </a:pPr>
            <a:r>
              <a:rPr sz="2200"/>
              <a:t>SI-CERT was established 20 years ago and for all this time has been part of the Academic and Research Network of Slovenia. It performs the roles of both the national and governmental CERT. We are working with the staff from the Ministry of Public Administration to help them set up a separate government CERT that will take care of the government IT infrastructure. We are well-known in the community, both the global one and the European one. We are members of FIRST and TF-CSIRT and our Head of Team has been the Chairman of this European CERT group for eight years. SI-CERT is accredited in the Trusted Introducer program and we participate in the events organized by ENISA.</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pPr lvl="0"/>
            <a:endParaRPr/>
          </a:p>
        </p:txBody>
      </p:sp>
      <p:sp>
        <p:nvSpPr>
          <p:cNvPr id="175" name="Shape 175"/>
          <p:cNvSpPr>
            <a:spLocks noGrp="1"/>
          </p:cNvSpPr>
          <p:nvPr>
            <p:ph type="body" sz="quarter" idx="1"/>
          </p:nvPr>
        </p:nvSpPr>
        <p:spPr>
          <a:prstGeom prst="rect">
            <a:avLst/>
          </a:prstGeom>
        </p:spPr>
        <p:txBody>
          <a:bodyPr/>
          <a:lstStyle/>
          <a:p>
            <a:pPr lvl="0">
              <a:defRPr sz="1800"/>
            </a:pPr>
            <a:r>
              <a:rPr sz="2200"/>
              <a:t>SPF bi preprečil iz legitimnih mailov</a:t>
            </a:r>
          </a:p>
          <a:p>
            <a:pPr lvl="0">
              <a:defRPr sz="1800"/>
            </a:pPr>
            <a:r>
              <a:rPr sz="2200"/>
              <a:t>zakaj neobstoječe domene (bounce leti potem na banko)</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pPr lvl="0"/>
            <a:endParaRPr/>
          </a:p>
        </p:txBody>
      </p:sp>
      <p:sp>
        <p:nvSpPr>
          <p:cNvPr id="182" name="Shape 182"/>
          <p:cNvSpPr>
            <a:spLocks noGrp="1"/>
          </p:cNvSpPr>
          <p:nvPr>
            <p:ph type="body" sz="quarter" idx="1"/>
          </p:nvPr>
        </p:nvSpPr>
        <p:spPr>
          <a:prstGeom prst="rect">
            <a:avLst/>
          </a:prstGeom>
        </p:spPr>
        <p:txBody>
          <a:bodyPr/>
          <a:lstStyle/>
          <a:p>
            <a:pPr marL="616857" lvl="0" indent="-299357">
              <a:buSzPct val="171000"/>
              <a:buChar char="+"/>
              <a:defRPr sz="1800"/>
            </a:pPr>
            <a:r>
              <a:rPr sz="2200"/>
              <a:t>how well can you do that?</a:t>
            </a:r>
          </a:p>
          <a:p>
            <a:pPr marL="616857" lvl="0" indent="-299357">
              <a:buSzPct val="171000"/>
              <a:buChar char="+"/>
              <a:defRPr sz="1800"/>
            </a:pPr>
            <a:r>
              <a:rPr sz="2200"/>
              <a:t>step out of your immediate environment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pPr lvl="0"/>
            <a:endParaRPr/>
          </a:p>
        </p:txBody>
      </p:sp>
      <p:sp>
        <p:nvSpPr>
          <p:cNvPr id="206" name="Shape 206"/>
          <p:cNvSpPr>
            <a:spLocks noGrp="1"/>
          </p:cNvSpPr>
          <p:nvPr>
            <p:ph type="body" sz="quarter" idx="1"/>
          </p:nvPr>
        </p:nvSpPr>
        <p:spPr>
          <a:prstGeom prst="rect">
            <a:avLst/>
          </a:prstGeom>
        </p:spPr>
        <p:txBody>
          <a:bodyPr/>
          <a:lstStyle/>
          <a:p>
            <a:pPr lvl="0">
              <a:defRPr sz="1800"/>
            </a:pPr>
            <a:endParaRPr sz="2200"/>
          </a:p>
          <a:p>
            <a:pPr lvl="0">
              <a:defRPr sz="1800"/>
            </a:pPr>
            <a:r>
              <a:rPr sz="2200"/>
              <a:t>=&gt; strategy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pPr lvl="0"/>
            <a:endParaRPr/>
          </a:p>
        </p:txBody>
      </p:sp>
      <p:sp>
        <p:nvSpPr>
          <p:cNvPr id="210" name="Shape 210"/>
          <p:cNvSpPr>
            <a:spLocks noGrp="1"/>
          </p:cNvSpPr>
          <p:nvPr>
            <p:ph type="body" sz="quarter" idx="1"/>
          </p:nvPr>
        </p:nvSpPr>
        <p:spPr>
          <a:prstGeom prst="rect">
            <a:avLst/>
          </a:prstGeom>
        </p:spPr>
        <p:txBody>
          <a:bodyPr/>
          <a:lstStyle/>
          <a:p>
            <a:pPr lvl="0">
              <a:defRPr sz="1800"/>
            </a:pPr>
            <a:r>
              <a:rPr sz="2200"/>
              <a:t>=&gt; go to browser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prstGeom prst="rect">
            <a:avLst/>
          </a:prstGeom>
        </p:spPr>
        <p:txBody>
          <a:bodyPr/>
          <a:lstStyle/>
          <a:p>
            <a:pPr lvl="0"/>
            <a:endParaRPr/>
          </a:p>
        </p:txBody>
      </p:sp>
      <p:sp>
        <p:nvSpPr>
          <p:cNvPr id="221" name="Shape 221"/>
          <p:cNvSpPr>
            <a:spLocks noGrp="1"/>
          </p:cNvSpPr>
          <p:nvPr>
            <p:ph type="body" sz="quarter" idx="1"/>
          </p:nvPr>
        </p:nvSpPr>
        <p:spPr>
          <a:prstGeom prst="rect">
            <a:avLst/>
          </a:prstGeom>
        </p:spPr>
        <p:txBody>
          <a:bodyPr/>
          <a:lstStyle/>
          <a:p>
            <a:pPr lvl="0">
              <a:defRPr sz="1800"/>
            </a:pPr>
            <a:r>
              <a:rPr sz="2200"/>
              <a:t>brothers &amp; sisters</a:t>
            </a:r>
          </a:p>
          <a:p>
            <a:pPr lvl="0">
              <a:defRPr sz="1800"/>
            </a:pPr>
            <a:r>
              <a:rPr sz="2200"/>
              <a:t>“exploiting synergies &amp; aligning goals”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Shape 228"/>
          <p:cNvSpPr>
            <a:spLocks noGrp="1" noRot="1" noChangeAspect="1"/>
          </p:cNvSpPr>
          <p:nvPr>
            <p:ph type="sldImg"/>
          </p:nvPr>
        </p:nvSpPr>
        <p:spPr>
          <a:prstGeom prst="rect">
            <a:avLst/>
          </a:prstGeom>
        </p:spPr>
        <p:txBody>
          <a:bodyPr/>
          <a:lstStyle/>
          <a:p>
            <a:pPr lvl="0"/>
            <a:endParaRPr/>
          </a:p>
        </p:txBody>
      </p:sp>
      <p:sp>
        <p:nvSpPr>
          <p:cNvPr id="229" name="Shape 229"/>
          <p:cNvSpPr>
            <a:spLocks noGrp="1"/>
          </p:cNvSpPr>
          <p:nvPr>
            <p:ph type="body" sz="quarter" idx="1"/>
          </p:nvPr>
        </p:nvSpPr>
        <p:spPr>
          <a:prstGeom prst="rect">
            <a:avLst/>
          </a:prstGeom>
        </p:spPr>
        <p:txBody>
          <a:bodyPr/>
          <a:lstStyle/>
          <a:p>
            <a:pPr lvl="0">
              <a:defRPr sz="1800"/>
            </a:pPr>
            <a:r>
              <a:rPr sz="2200"/>
              <a:t>ISO standardi so v pripravi</a:t>
            </a:r>
          </a:p>
          <a:p>
            <a:pPr lvl="0">
              <a:defRPr sz="1800"/>
            </a:pPr>
            <a:r>
              <a:rPr sz="2200"/>
              <a:t>ENISA gradiva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prstGeom prst="rect">
            <a:avLst/>
          </a:prstGeom>
        </p:spPr>
        <p:txBody>
          <a:bodyPr/>
          <a:lstStyle/>
          <a:p>
            <a:pPr lvl="0"/>
            <a:endParaRPr/>
          </a:p>
        </p:txBody>
      </p:sp>
      <p:sp>
        <p:nvSpPr>
          <p:cNvPr id="236" name="Shape 236"/>
          <p:cNvSpPr>
            <a:spLocks noGrp="1"/>
          </p:cNvSpPr>
          <p:nvPr>
            <p:ph type="body" sz="quarter" idx="1"/>
          </p:nvPr>
        </p:nvSpPr>
        <p:spPr>
          <a:prstGeom prst="rect">
            <a:avLst/>
          </a:prstGeom>
        </p:spPr>
        <p:txBody>
          <a:bodyPr/>
          <a:lstStyle/>
          <a:p>
            <a:pPr lvl="0">
              <a:defRPr sz="1800"/>
            </a:pPr>
            <a:r>
              <a:rPr sz="2200"/>
              <a:t>jedna od bitnih (ako ne baš najbitnija) karika u lancu info-bezbednosti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noRot="1" noChangeAspect="1"/>
          </p:cNvSpPr>
          <p:nvPr>
            <p:ph type="sldImg"/>
          </p:nvPr>
        </p:nvSpPr>
        <p:spPr>
          <a:prstGeom prst="rect">
            <a:avLst/>
          </a:prstGeom>
        </p:spPr>
        <p:txBody>
          <a:bodyPr/>
          <a:lstStyle/>
          <a:p>
            <a:pPr lvl="0"/>
            <a:endParaRPr/>
          </a:p>
        </p:txBody>
      </p:sp>
      <p:sp>
        <p:nvSpPr>
          <p:cNvPr id="73" name="Shape 73"/>
          <p:cNvSpPr>
            <a:spLocks noGrp="1"/>
          </p:cNvSpPr>
          <p:nvPr>
            <p:ph type="body" sz="quarter" idx="1"/>
          </p:nvPr>
        </p:nvSpPr>
        <p:spPr>
          <a:prstGeom prst="rect">
            <a:avLst/>
          </a:prstGeom>
        </p:spPr>
        <p:txBody>
          <a:bodyPr/>
          <a:lstStyle/>
          <a:p>
            <a:pPr lvl="0">
              <a:defRPr sz="1800"/>
            </a:pPr>
            <a:r>
              <a:rPr sz="2200"/>
              <a:t>šire akcije</a:t>
            </a:r>
          </a:p>
          <a:p>
            <a:pPr lvl="0">
              <a:defRPr sz="1800"/>
            </a:pPr>
            <a:r>
              <a:rPr sz="2200"/>
              <a:t>kako ćete odreagirati?</a:t>
            </a:r>
          </a:p>
          <a:p>
            <a:pPr lvl="0">
              <a:defRPr sz="1800"/>
            </a:pPr>
            <a:r>
              <a:rPr sz="2200"/>
              <a:t>koji su prvi koraci?</a:t>
            </a:r>
          </a:p>
          <a:p>
            <a:pPr lvl="0">
              <a:defRPr sz="1800"/>
            </a:pPr>
            <a:r>
              <a:rPr sz="2200"/>
              <a:t>hoćete li se pobrinuti za dokaze?</a:t>
            </a:r>
          </a:p>
          <a:p>
            <a:pPr lvl="0">
              <a:defRPr sz="1800"/>
            </a:pPr>
            <a:r>
              <a:rPr sz="2200"/>
              <a:t>kakva je ustvari situacija?</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76"/>
          <p:cNvSpPr>
            <a:spLocks noGrp="1" noRot="1" noChangeAspect="1"/>
          </p:cNvSpPr>
          <p:nvPr>
            <p:ph type="sldImg"/>
          </p:nvPr>
        </p:nvSpPr>
        <p:spPr>
          <a:prstGeom prst="rect">
            <a:avLst/>
          </a:prstGeom>
        </p:spPr>
        <p:txBody>
          <a:bodyPr/>
          <a:lstStyle/>
          <a:p>
            <a:pPr lvl="0"/>
            <a:endParaRPr/>
          </a:p>
        </p:txBody>
      </p:sp>
      <p:sp>
        <p:nvSpPr>
          <p:cNvPr id="77" name="Shape 77"/>
          <p:cNvSpPr>
            <a:spLocks noGrp="1"/>
          </p:cNvSpPr>
          <p:nvPr>
            <p:ph type="body" sz="quarter" idx="1"/>
          </p:nvPr>
        </p:nvSpPr>
        <p:spPr>
          <a:prstGeom prst="rect">
            <a:avLst/>
          </a:prstGeom>
        </p:spPr>
        <p:txBody>
          <a:bodyPr/>
          <a:lstStyle/>
          <a:p>
            <a:pPr lvl="0">
              <a:defRPr sz="1800"/>
            </a:pPr>
            <a:r>
              <a:rPr sz="2200"/>
              <a:t>big picture</a:t>
            </a:r>
          </a:p>
          <a:p>
            <a:pPr lvl="0">
              <a:defRPr sz="1800"/>
            </a:pPr>
            <a:r>
              <a:rPr sz="2200"/>
              <a:t>situational awareness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Shape 105"/>
          <p:cNvSpPr>
            <a:spLocks noGrp="1" noRot="1" noChangeAspect="1"/>
          </p:cNvSpPr>
          <p:nvPr>
            <p:ph type="sldImg"/>
          </p:nvPr>
        </p:nvSpPr>
        <p:spPr>
          <a:prstGeom prst="rect">
            <a:avLst/>
          </a:prstGeom>
        </p:spPr>
        <p:txBody>
          <a:bodyPr/>
          <a:lstStyle/>
          <a:p>
            <a:pPr lvl="0"/>
            <a:endParaRPr/>
          </a:p>
        </p:txBody>
      </p:sp>
      <p:sp>
        <p:nvSpPr>
          <p:cNvPr id="106" name="Shape 106"/>
          <p:cNvSpPr>
            <a:spLocks noGrp="1"/>
          </p:cNvSpPr>
          <p:nvPr>
            <p:ph type="body" sz="quarter" idx="1"/>
          </p:nvPr>
        </p:nvSpPr>
        <p:spPr>
          <a:prstGeom prst="rect">
            <a:avLst/>
          </a:prstGeom>
        </p:spPr>
        <p:txBody>
          <a:bodyPr/>
          <a:lstStyle/>
          <a:p>
            <a:pPr lvl="0">
              <a:defRPr sz="1800"/>
            </a:pPr>
            <a:r>
              <a:rPr sz="2200"/>
              <a:t>pentest v 2011 poročilu</a:t>
            </a:r>
          </a:p>
          <a:p>
            <a:pPr lvl="0">
              <a:defRPr sz="1800"/>
            </a:pPr>
            <a:r>
              <a:rPr sz="2200"/>
              <a:t>slabi pentesterji</a:t>
            </a:r>
          </a:p>
          <a:p>
            <a:pPr lvl="0">
              <a:defRPr sz="1800"/>
            </a:pPr>
            <a:r>
              <a:rPr sz="2200"/>
              <a:t>pometanje pod preprogo - tudi pentesterjev</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noRot="1" noChangeAspect="1"/>
          </p:cNvSpPr>
          <p:nvPr>
            <p:ph type="sldImg"/>
          </p:nvPr>
        </p:nvSpPr>
        <p:spPr>
          <a:prstGeom prst="rect">
            <a:avLst/>
          </a:prstGeom>
        </p:spPr>
        <p:txBody>
          <a:bodyPr/>
          <a:lstStyle/>
          <a:p>
            <a:pPr lvl="0"/>
            <a:endParaRPr/>
          </a:p>
        </p:txBody>
      </p:sp>
      <p:sp>
        <p:nvSpPr>
          <p:cNvPr id="112" name="Shape 112"/>
          <p:cNvSpPr>
            <a:spLocks noGrp="1"/>
          </p:cNvSpPr>
          <p:nvPr>
            <p:ph type="body" sz="quarter" idx="1"/>
          </p:nvPr>
        </p:nvSpPr>
        <p:spPr>
          <a:prstGeom prst="rect">
            <a:avLst/>
          </a:prstGeom>
        </p:spPr>
        <p:txBody>
          <a:bodyPr/>
          <a:lstStyle/>
          <a:p>
            <a:pPr lvl="0">
              <a:defRPr sz="1800"/>
            </a:pPr>
            <a:r>
              <a:rPr sz="2200"/>
              <a:t>1000 generiranih domen na dan</a:t>
            </a:r>
          </a:p>
          <a:p>
            <a:pPr lvl="0">
              <a:defRPr sz="1800"/>
            </a:pPr>
            <a:r>
              <a:rPr sz="2200"/>
              <a:t>ni bližnjice!</a:t>
            </a:r>
          </a:p>
          <a:p>
            <a:pPr lvl="0">
              <a:defRPr sz="1800"/>
            </a:pPr>
            <a:r>
              <a:rPr sz="2200"/>
              <a:t>umiritev po aretaciji (dt=1 leto) - vam to nič ne pomaga</a:t>
            </a:r>
          </a:p>
          <a:p>
            <a:pPr lvl="0">
              <a:defRPr sz="1800"/>
            </a:pPr>
            <a:r>
              <a:rPr sz="2200"/>
              <a:t>torrentlocker - napaka v inicializaciji PRNG!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prstGeom prst="rect">
            <a:avLst/>
          </a:prstGeom>
        </p:spPr>
        <p:txBody>
          <a:bodyPr/>
          <a:lstStyle/>
          <a:p>
            <a:pPr lvl="0"/>
            <a:endParaRPr/>
          </a:p>
        </p:txBody>
      </p:sp>
      <p:sp>
        <p:nvSpPr>
          <p:cNvPr id="126" name="Shape 126"/>
          <p:cNvSpPr>
            <a:spLocks noGrp="1"/>
          </p:cNvSpPr>
          <p:nvPr>
            <p:ph type="body" sz="quarter" idx="1"/>
          </p:nvPr>
        </p:nvSpPr>
        <p:spPr>
          <a:prstGeom prst="rect">
            <a:avLst/>
          </a:prstGeom>
        </p:spPr>
        <p:txBody>
          <a:bodyPr/>
          <a:lstStyle/>
          <a:p>
            <a:pPr lvl="0">
              <a:defRPr sz="1800"/>
            </a:pPr>
            <a:r>
              <a:rPr sz="2200"/>
              <a:t>iz-e-Din Al’ Qasam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Shape 141"/>
          <p:cNvSpPr>
            <a:spLocks noGrp="1" noRot="1" noChangeAspect="1"/>
          </p:cNvSpPr>
          <p:nvPr>
            <p:ph type="sldImg"/>
          </p:nvPr>
        </p:nvSpPr>
        <p:spPr>
          <a:prstGeom prst="rect">
            <a:avLst/>
          </a:prstGeom>
        </p:spPr>
        <p:txBody>
          <a:bodyPr/>
          <a:lstStyle/>
          <a:p>
            <a:pPr lvl="0"/>
            <a:endParaRPr/>
          </a:p>
        </p:txBody>
      </p:sp>
      <p:sp>
        <p:nvSpPr>
          <p:cNvPr id="142" name="Shape 142"/>
          <p:cNvSpPr>
            <a:spLocks noGrp="1"/>
          </p:cNvSpPr>
          <p:nvPr>
            <p:ph type="body" sz="quarter" idx="1"/>
          </p:nvPr>
        </p:nvSpPr>
        <p:spPr>
          <a:prstGeom prst="rect">
            <a:avLst/>
          </a:prstGeom>
        </p:spPr>
        <p:txBody>
          <a:bodyPr/>
          <a:lstStyle/>
          <a:p>
            <a:pPr lvl="0">
              <a:defRPr sz="1800"/>
            </a:pPr>
            <a:r>
              <a:rPr sz="2200"/>
              <a:t>tudi: vloga države, strategija</a:t>
            </a:r>
          </a:p>
          <a:p>
            <a:pPr lvl="0">
              <a:defRPr sz="1800"/>
            </a:pPr>
            <a:r>
              <a:rPr sz="2200"/>
              <a:t>posvet 30.9.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pPr lvl="0"/>
            <a:endParaRPr/>
          </a:p>
        </p:txBody>
      </p:sp>
      <p:sp>
        <p:nvSpPr>
          <p:cNvPr id="147" name="Shape 147"/>
          <p:cNvSpPr>
            <a:spLocks noGrp="1"/>
          </p:cNvSpPr>
          <p:nvPr>
            <p:ph type="body" sz="quarter" idx="1"/>
          </p:nvPr>
        </p:nvSpPr>
        <p:spPr>
          <a:prstGeom prst="rect">
            <a:avLst/>
          </a:prstGeom>
        </p:spPr>
        <p:txBody>
          <a:bodyPr/>
          <a:lstStyle/>
          <a:p>
            <a:pPr lvl="0">
              <a:defRPr sz="1800"/>
            </a:pPr>
            <a:r>
              <a:rPr sz="2200"/>
              <a:t>tallinn 2007 - šta se zbivalo?</a:t>
            </a:r>
          </a:p>
          <a:p>
            <a:pPr lvl="0">
              <a:defRPr sz="1800"/>
            </a:pPr>
            <a:r>
              <a:rPr sz="2200"/>
              <a:t>blokada Slovenije kod bombardovanja YU</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pPr lvl="0"/>
            <a:endParaRPr/>
          </a:p>
        </p:txBody>
      </p:sp>
      <p:sp>
        <p:nvSpPr>
          <p:cNvPr id="156" name="Shape 156"/>
          <p:cNvSpPr>
            <a:spLocks noGrp="1"/>
          </p:cNvSpPr>
          <p:nvPr>
            <p:ph type="body" sz="quarter" idx="1"/>
          </p:nvPr>
        </p:nvSpPr>
        <p:spPr>
          <a:prstGeom prst="rect">
            <a:avLst/>
          </a:prstGeom>
        </p:spPr>
        <p:txBody>
          <a:bodyPr/>
          <a:lstStyle/>
          <a:p>
            <a:pPr lvl="0">
              <a:defRPr sz="1800"/>
            </a:pPr>
            <a:r>
              <a:rPr sz="2200"/>
              <a:t>to me navodi na zaključak da je i srpska državna infrastruktura meta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270000" y="1638300"/>
            <a:ext cx="10464800" cy="3302000"/>
          </a:xfrm>
          <a:prstGeom prst="rect">
            <a:avLst/>
          </a:prstGeom>
        </p:spPr>
        <p:txBody>
          <a:bodyPr lIns="0" tIns="0" rIns="0" bIns="0" anchor="b"/>
          <a:lstStyle>
            <a:lvl1pPr>
              <a:defRPr b="1"/>
            </a:lvl1pPr>
          </a:lstStyle>
          <a:p>
            <a:pPr lvl="0">
              <a:defRPr sz="1800" b="0">
                <a:solidFill>
                  <a:srgbClr val="000000"/>
                </a:solidFill>
              </a:defRPr>
            </a:pPr>
            <a:r>
              <a:rPr sz="8400" b="1">
                <a:solidFill>
                  <a:srgbClr val="676967"/>
                </a:solidFill>
              </a:rPr>
              <a:t>Title Text</a:t>
            </a:r>
          </a:p>
        </p:txBody>
      </p:sp>
      <p:sp>
        <p:nvSpPr>
          <p:cNvPr id="6" name="Shape 6"/>
          <p:cNvSpPr>
            <a:spLocks noGrp="1"/>
          </p:cNvSpPr>
          <p:nvPr>
            <p:ph type="body" idx="1"/>
          </p:nvPr>
        </p:nvSpPr>
        <p:spPr>
          <a:xfrm>
            <a:off x="1270000" y="5029200"/>
            <a:ext cx="10464800" cy="1397000"/>
          </a:xfrm>
          <a:prstGeom prst="rect">
            <a:avLst/>
          </a:prstGeom>
        </p:spPr>
        <p:txBody>
          <a:bodyPr numCol="1" spcCol="38100"/>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lvl="0">
              <a:defRPr sz="1800">
                <a:solidFill>
                  <a:srgbClr val="000000"/>
                </a:solidFill>
              </a:defRPr>
            </a:pPr>
            <a:r>
              <a:rPr sz="3600">
                <a:solidFill>
                  <a:srgbClr val="676967"/>
                </a:solidFill>
              </a:rPr>
              <a:t>Body Level One</a:t>
            </a:r>
          </a:p>
          <a:p>
            <a:pPr lvl="1">
              <a:defRPr sz="1800">
                <a:solidFill>
                  <a:srgbClr val="000000"/>
                </a:solidFill>
              </a:defRPr>
            </a:pPr>
            <a:r>
              <a:rPr sz="3600">
                <a:solidFill>
                  <a:srgbClr val="676967"/>
                </a:solidFill>
              </a:rPr>
              <a:t>Body Level Two</a:t>
            </a:r>
          </a:p>
          <a:p>
            <a:pPr lvl="2">
              <a:defRPr sz="1800">
                <a:solidFill>
                  <a:srgbClr val="000000"/>
                </a:solidFill>
              </a:defRPr>
            </a:pPr>
            <a:r>
              <a:rPr sz="3600">
                <a:solidFill>
                  <a:srgbClr val="676967"/>
                </a:solidFill>
              </a:rPr>
              <a:t>Body Level Three</a:t>
            </a:r>
          </a:p>
          <a:p>
            <a:pPr lvl="3">
              <a:defRPr sz="1800">
                <a:solidFill>
                  <a:srgbClr val="000000"/>
                </a:solidFill>
              </a:defRPr>
            </a:pPr>
            <a:r>
              <a:rPr sz="3600">
                <a:solidFill>
                  <a:srgbClr val="676967"/>
                </a:solidFill>
              </a:rPr>
              <a:t>Body Level Four</a:t>
            </a:r>
          </a:p>
          <a:p>
            <a:pPr lvl="4">
              <a:defRPr sz="1800">
                <a:solidFill>
                  <a:srgbClr val="000000"/>
                </a:solidFill>
              </a:defRPr>
            </a:pPr>
            <a:r>
              <a:rPr sz="3600">
                <a:solidFill>
                  <a:srgbClr val="676967"/>
                </a:solidFill>
              </a:rPr>
              <a:t>Body Level Five</a:t>
            </a: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Blue">
    <p:bg>
      <p:bgPr>
        <a:gradFill flip="none" rotWithShape="1">
          <a:gsLst>
            <a:gs pos="0">
              <a:srgbClr val="015490"/>
            </a:gs>
            <a:gs pos="100000">
              <a:srgbClr val="011C36"/>
            </a:gs>
          </a:gsLst>
          <a:path path="circle">
            <a:fillToRect l="50000" t="50000" r="50000" b="50000"/>
          </a:path>
        </a:gra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Red">
    <p:bg>
      <p:bgPr>
        <a:gradFill flip="none" rotWithShape="1">
          <a:gsLst>
            <a:gs pos="0">
              <a:srgbClr val="8C262B"/>
            </a:gs>
            <a:gs pos="100000">
              <a:srgbClr val="4D1015"/>
            </a:gs>
          </a:gsLst>
          <a:path path="circle">
            <a:fillToRect l="50000" t="50000" r="50000" b="50000"/>
          </a:path>
        </a:gra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defRPr sz="1800">
                <a:solidFill>
                  <a:srgbClr val="000000"/>
                </a:solidFill>
              </a:defRPr>
            </a:pPr>
            <a:r>
              <a:rPr sz="8400">
                <a:solidFill>
                  <a:srgbClr val="676967"/>
                </a:solidFill>
              </a:rPr>
              <a:t>Title Text</a:t>
            </a: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Shape 33"/>
          <p:cNvSpPr>
            <a:spLocks noGrp="1"/>
          </p:cNvSpPr>
          <p:nvPr>
            <p:ph type="title"/>
          </p:nvPr>
        </p:nvSpPr>
        <p:spPr>
          <a:xfrm>
            <a:off x="1270000" y="2971800"/>
            <a:ext cx="10464800" cy="3810000"/>
          </a:xfrm>
          <a:prstGeom prst="rect">
            <a:avLst/>
          </a:prstGeom>
        </p:spPr>
        <p:txBody>
          <a:bodyPr/>
          <a:lstStyle/>
          <a:p>
            <a:pPr lvl="0">
              <a:defRPr sz="1800">
                <a:solidFill>
                  <a:srgbClr val="000000"/>
                </a:solidFill>
              </a:defRPr>
            </a:pPr>
            <a:r>
              <a:rPr sz="8400">
                <a:solidFill>
                  <a:srgbClr val="676967"/>
                </a:solidFill>
              </a:rPr>
              <a:t>Title Text</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 2 Column copy">
    <p:bg>
      <p:bgPr>
        <a:gradFill flip="none" rotWithShape="1">
          <a:gsLst>
            <a:gs pos="0">
              <a:srgbClr val="FFFFFF"/>
            </a:gs>
            <a:gs pos="100000">
              <a:srgbClr val="DDDDDD"/>
            </a:gs>
          </a:gsLst>
          <a:path path="circle">
            <a:fillToRect l="50000" t="50000" r="50000" b="50000"/>
          </a:path>
        </a:gradFill>
        <a:effectLst/>
      </p:bgPr>
    </p:bg>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lvl1pPr>
              <a:defRPr b="1"/>
            </a:lvl1pPr>
          </a:lstStyle>
          <a:p>
            <a:pPr lvl="0">
              <a:defRPr sz="1800" b="0">
                <a:solidFill>
                  <a:srgbClr val="000000"/>
                </a:solidFill>
              </a:defRPr>
            </a:pPr>
            <a:r>
              <a:rPr sz="8400" b="1">
                <a:solidFill>
                  <a:srgbClr val="676967"/>
                </a:solidFill>
              </a:rPr>
              <a:t>Title Text</a:t>
            </a:r>
          </a:p>
        </p:txBody>
      </p:sp>
      <p:sp>
        <p:nvSpPr>
          <p:cNvPr id="37" name="Shape 37"/>
          <p:cNvSpPr>
            <a:spLocks noGrp="1"/>
          </p:cNvSpPr>
          <p:nvPr>
            <p:ph type="body" idx="1"/>
          </p:nvPr>
        </p:nvSpPr>
        <p:spPr>
          <a:prstGeom prst="rect">
            <a:avLst/>
          </a:prstGeom>
        </p:spPr>
        <p:txBody>
          <a:bodyPr/>
          <a:lstStyle/>
          <a:p>
            <a:pPr lvl="0">
              <a:defRPr sz="1800">
                <a:solidFill>
                  <a:srgbClr val="000000"/>
                </a:solidFill>
              </a:defRPr>
            </a:pPr>
            <a:r>
              <a:rPr sz="3200">
                <a:solidFill>
                  <a:srgbClr val="676967"/>
                </a:solidFill>
              </a:rPr>
              <a:t>Body Level One</a:t>
            </a:r>
          </a:p>
          <a:p>
            <a:pPr lvl="1">
              <a:defRPr sz="1800">
                <a:solidFill>
                  <a:srgbClr val="000000"/>
                </a:solidFill>
              </a:defRPr>
            </a:pPr>
            <a:r>
              <a:rPr sz="3200">
                <a:solidFill>
                  <a:srgbClr val="676967"/>
                </a:solidFill>
              </a:rPr>
              <a:t>Body Level Two</a:t>
            </a:r>
          </a:p>
          <a:p>
            <a:pPr lvl="2">
              <a:defRPr sz="1800">
                <a:solidFill>
                  <a:srgbClr val="000000"/>
                </a:solidFill>
              </a:defRPr>
            </a:pPr>
            <a:r>
              <a:rPr sz="3200">
                <a:solidFill>
                  <a:srgbClr val="676967"/>
                </a:solidFill>
              </a:rPr>
              <a:t>Body Level Three</a:t>
            </a:r>
          </a:p>
          <a:p>
            <a:pPr lvl="3">
              <a:defRPr sz="1800">
                <a:solidFill>
                  <a:srgbClr val="000000"/>
                </a:solidFill>
              </a:defRPr>
            </a:pPr>
            <a:r>
              <a:rPr sz="3200">
                <a:solidFill>
                  <a:srgbClr val="676967"/>
                </a:solidFill>
              </a:rPr>
              <a:t>Body Level Four</a:t>
            </a:r>
          </a:p>
          <a:p>
            <a:pPr lvl="4">
              <a:defRPr sz="1800">
                <a:solidFill>
                  <a:srgbClr val="000000"/>
                </a:solidFill>
              </a:defRPr>
            </a:pPr>
            <a:r>
              <a:rPr sz="3200">
                <a:solidFill>
                  <a:srgbClr val="676967"/>
                </a:solidFill>
              </a:rPr>
              <a:t>Body Level Five</a:t>
            </a: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0" name="Shape 40"/>
          <p:cNvSpPr>
            <a:spLocks noGrp="1"/>
          </p:cNvSpPr>
          <p:nvPr>
            <p:ph type="title"/>
          </p:nvPr>
        </p:nvSpPr>
        <p:spPr>
          <a:prstGeom prst="rect">
            <a:avLst/>
          </a:prstGeom>
        </p:spPr>
        <p:txBody>
          <a:bodyPr lIns="0" tIns="0" rIns="0" bIns="0"/>
          <a:lstStyle>
            <a:lvl1pPr>
              <a:defRPr>
                <a:latin typeface="Gill Sans MT"/>
                <a:ea typeface="Gill Sans MT"/>
                <a:cs typeface="Gill Sans MT"/>
                <a:sym typeface="Gill Sans MT"/>
              </a:defRPr>
            </a:lvl1pPr>
          </a:lstStyle>
          <a:p>
            <a:pPr lvl="0">
              <a:defRPr sz="1800">
                <a:solidFill>
                  <a:srgbClr val="000000"/>
                </a:solidFill>
              </a:defRPr>
            </a:pPr>
            <a:r>
              <a:rPr sz="8400">
                <a:solidFill>
                  <a:srgbClr val="676967"/>
                </a:solidFill>
              </a:rPr>
              <a:t>Title Text</a:t>
            </a:r>
          </a:p>
        </p:txBody>
      </p:sp>
      <p:sp>
        <p:nvSpPr>
          <p:cNvPr id="41" name="Shape 41"/>
          <p:cNvSpPr>
            <a:spLocks noGrp="1"/>
          </p:cNvSpPr>
          <p:nvPr>
            <p:ph type="body" idx="1"/>
          </p:nvPr>
        </p:nvSpPr>
        <p:spPr>
          <a:xfrm>
            <a:off x="1270000" y="2768600"/>
            <a:ext cx="10464800" cy="5715000"/>
          </a:xfrm>
          <a:prstGeom prst="rect">
            <a:avLst/>
          </a:prstGeom>
        </p:spPr>
        <p:txBody>
          <a:bodyPr numCol="1" spcCol="38100" anchor="ctr"/>
          <a:lstStyle>
            <a:lvl1pPr marL="889000" indent="-571500">
              <a:spcBef>
                <a:spcPts val="2400"/>
              </a:spcBef>
              <a:defRPr sz="4200">
                <a:latin typeface="Gill Sans MT"/>
                <a:ea typeface="Gill Sans MT"/>
                <a:cs typeface="Gill Sans MT"/>
                <a:sym typeface="Gill Sans MT"/>
              </a:defRPr>
            </a:lvl1pPr>
            <a:lvl2pPr marL="1333500" indent="-571500">
              <a:spcBef>
                <a:spcPts val="2400"/>
              </a:spcBef>
              <a:defRPr sz="4200">
                <a:latin typeface="Gill Sans MT"/>
                <a:ea typeface="Gill Sans MT"/>
                <a:cs typeface="Gill Sans MT"/>
                <a:sym typeface="Gill Sans MT"/>
              </a:defRPr>
            </a:lvl2pPr>
            <a:lvl3pPr marL="1778000" indent="-571500">
              <a:spcBef>
                <a:spcPts val="2400"/>
              </a:spcBef>
              <a:defRPr sz="4200">
                <a:latin typeface="Gill Sans MT"/>
                <a:ea typeface="Gill Sans MT"/>
                <a:cs typeface="Gill Sans MT"/>
                <a:sym typeface="Gill Sans MT"/>
              </a:defRPr>
            </a:lvl3pPr>
            <a:lvl4pPr marL="2222500" indent="-571500">
              <a:spcBef>
                <a:spcPts val="2400"/>
              </a:spcBef>
              <a:defRPr sz="4200">
                <a:latin typeface="Gill Sans MT"/>
                <a:ea typeface="Gill Sans MT"/>
                <a:cs typeface="Gill Sans MT"/>
                <a:sym typeface="Gill Sans MT"/>
              </a:defRPr>
            </a:lvl4pPr>
            <a:lvl5pPr marL="2667000" indent="-571500">
              <a:spcBef>
                <a:spcPts val="2400"/>
              </a:spcBef>
              <a:defRPr sz="4200">
                <a:latin typeface="Gill Sans MT"/>
                <a:ea typeface="Gill Sans MT"/>
                <a:cs typeface="Gill Sans MT"/>
                <a:sym typeface="Gill Sans MT"/>
              </a:defRPr>
            </a:lvl5pPr>
          </a:lstStyle>
          <a:p>
            <a:pPr lvl="0">
              <a:defRPr sz="1800">
                <a:solidFill>
                  <a:srgbClr val="000000"/>
                </a:solidFill>
              </a:defRPr>
            </a:pPr>
            <a:r>
              <a:rPr sz="4200">
                <a:solidFill>
                  <a:srgbClr val="676967"/>
                </a:solidFill>
              </a:rPr>
              <a:t>Body Level One</a:t>
            </a:r>
          </a:p>
          <a:p>
            <a:pPr lvl="1">
              <a:defRPr sz="1800">
                <a:solidFill>
                  <a:srgbClr val="000000"/>
                </a:solidFill>
              </a:defRPr>
            </a:pPr>
            <a:r>
              <a:rPr sz="4200">
                <a:solidFill>
                  <a:srgbClr val="676967"/>
                </a:solidFill>
              </a:rPr>
              <a:t>Body Level Two</a:t>
            </a:r>
          </a:p>
          <a:p>
            <a:pPr lvl="2">
              <a:defRPr sz="1800">
                <a:solidFill>
                  <a:srgbClr val="000000"/>
                </a:solidFill>
              </a:defRPr>
            </a:pPr>
            <a:r>
              <a:rPr sz="4200">
                <a:solidFill>
                  <a:srgbClr val="676967"/>
                </a:solidFill>
              </a:rPr>
              <a:t>Body Level Three</a:t>
            </a:r>
          </a:p>
          <a:p>
            <a:pPr lvl="3">
              <a:defRPr sz="1800">
                <a:solidFill>
                  <a:srgbClr val="000000"/>
                </a:solidFill>
              </a:defRPr>
            </a:pPr>
            <a:r>
              <a:rPr sz="4200">
                <a:solidFill>
                  <a:srgbClr val="676967"/>
                </a:solidFill>
              </a:rPr>
              <a:t>Body Level Four</a:t>
            </a:r>
          </a:p>
          <a:p>
            <a:pPr lvl="4">
              <a:defRPr sz="1800">
                <a:solidFill>
                  <a:srgbClr val="000000"/>
                </a:solidFill>
              </a:defRPr>
            </a:pPr>
            <a:r>
              <a:rPr sz="4200">
                <a:solidFill>
                  <a:srgbClr val="676967"/>
                </a:solidFill>
              </a:rPr>
              <a:t>Body Level Five</a:t>
            </a: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3" name="Shape 43"/>
          <p:cNvSpPr>
            <a:spLocks noGrp="1"/>
          </p:cNvSpPr>
          <p:nvPr>
            <p:ph type="title"/>
          </p:nvPr>
        </p:nvSpPr>
        <p:spPr>
          <a:prstGeom prst="rect">
            <a:avLst/>
          </a:prstGeom>
        </p:spPr>
        <p:txBody>
          <a:bodyPr lIns="0" tIns="0" rIns="0" bIns="0"/>
          <a:lstStyle>
            <a:lvl1pPr>
              <a:defRPr>
                <a:latin typeface="Gill Sans MT"/>
                <a:ea typeface="Gill Sans MT"/>
                <a:cs typeface="Gill Sans MT"/>
                <a:sym typeface="Gill Sans MT"/>
              </a:defRPr>
            </a:lvl1pPr>
          </a:lstStyle>
          <a:p>
            <a:pPr lvl="0">
              <a:defRPr sz="1800">
                <a:solidFill>
                  <a:srgbClr val="000000"/>
                </a:solidFill>
              </a:defRPr>
            </a:pPr>
            <a:r>
              <a:rPr sz="8400">
                <a:solidFill>
                  <a:srgbClr val="676967"/>
                </a:solidFill>
              </a:rPr>
              <a:t>Title Text</a:t>
            </a: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lvl1pPr>
              <a:defRPr b="1"/>
            </a:lvl1pPr>
          </a:lstStyle>
          <a:p>
            <a:pPr lvl="0">
              <a:defRPr sz="1800" b="0">
                <a:solidFill>
                  <a:srgbClr val="000000"/>
                </a:solidFill>
              </a:defRPr>
            </a:pPr>
            <a:r>
              <a:rPr sz="8400" b="1">
                <a:solidFill>
                  <a:srgbClr val="676967"/>
                </a:solidFill>
              </a:rPr>
              <a:t>Title Text</a:t>
            </a:r>
          </a:p>
        </p:txBody>
      </p:sp>
      <p:sp>
        <p:nvSpPr>
          <p:cNvPr id="46" name="Shape 46"/>
          <p:cNvSpPr>
            <a:spLocks noGrp="1"/>
          </p:cNvSpPr>
          <p:nvPr>
            <p:ph type="body" idx="1"/>
          </p:nvPr>
        </p:nvSpPr>
        <p:spPr>
          <a:xfrm>
            <a:off x="1270000" y="2768600"/>
            <a:ext cx="10464800" cy="5715000"/>
          </a:xfrm>
          <a:prstGeom prst="rect">
            <a:avLst/>
          </a:prstGeom>
        </p:spPr>
        <p:txBody>
          <a:bodyPr lIns="50800" tIns="50800" rIns="50800" bIns="50800" numCol="1" spcCol="38100" anchor="ctr"/>
          <a:lstStyle>
            <a:lvl1pPr marL="889000" indent="-571500">
              <a:spcBef>
                <a:spcPts val="2400"/>
              </a:spcBef>
              <a:defRPr sz="4200"/>
            </a:lvl1pPr>
            <a:lvl2pPr marL="1333500" indent="-571500">
              <a:spcBef>
                <a:spcPts val="2400"/>
              </a:spcBef>
              <a:defRPr sz="4200"/>
            </a:lvl2pPr>
            <a:lvl3pPr marL="1778000" indent="-571500">
              <a:spcBef>
                <a:spcPts val="2400"/>
              </a:spcBef>
              <a:defRPr sz="4200"/>
            </a:lvl3pPr>
            <a:lvl4pPr marL="2222500" indent="-571500">
              <a:spcBef>
                <a:spcPts val="2400"/>
              </a:spcBef>
              <a:defRPr sz="4200"/>
            </a:lvl4pPr>
            <a:lvl5pPr marL="2667000" indent="-571500">
              <a:spcBef>
                <a:spcPts val="2400"/>
              </a:spcBef>
              <a:defRPr sz="4200"/>
            </a:lvl5pPr>
          </a:lstStyle>
          <a:p>
            <a:pPr lvl="0">
              <a:defRPr sz="1800">
                <a:solidFill>
                  <a:srgbClr val="000000"/>
                </a:solidFill>
              </a:defRPr>
            </a:pPr>
            <a:r>
              <a:rPr sz="4200">
                <a:solidFill>
                  <a:srgbClr val="676967"/>
                </a:solidFill>
              </a:rPr>
              <a:t>Body Level One</a:t>
            </a:r>
          </a:p>
          <a:p>
            <a:pPr lvl="1">
              <a:defRPr sz="1800">
                <a:solidFill>
                  <a:srgbClr val="000000"/>
                </a:solidFill>
              </a:defRPr>
            </a:pPr>
            <a:r>
              <a:rPr sz="4200">
                <a:solidFill>
                  <a:srgbClr val="676967"/>
                </a:solidFill>
              </a:rPr>
              <a:t>Body Level Two</a:t>
            </a:r>
          </a:p>
          <a:p>
            <a:pPr lvl="2">
              <a:defRPr sz="1800">
                <a:solidFill>
                  <a:srgbClr val="000000"/>
                </a:solidFill>
              </a:defRPr>
            </a:pPr>
            <a:r>
              <a:rPr sz="4200">
                <a:solidFill>
                  <a:srgbClr val="676967"/>
                </a:solidFill>
              </a:rPr>
              <a:t>Body Level Three</a:t>
            </a:r>
          </a:p>
          <a:p>
            <a:pPr lvl="3">
              <a:defRPr sz="1800">
                <a:solidFill>
                  <a:srgbClr val="000000"/>
                </a:solidFill>
              </a:defRPr>
            </a:pPr>
            <a:r>
              <a:rPr sz="4200">
                <a:solidFill>
                  <a:srgbClr val="676967"/>
                </a:solidFill>
              </a:rPr>
              <a:t>Body Level Four</a:t>
            </a:r>
          </a:p>
          <a:p>
            <a:pPr lvl="4">
              <a:defRPr sz="1800">
                <a:solidFill>
                  <a:srgbClr val="000000"/>
                </a:solidFill>
              </a:defRPr>
            </a:pPr>
            <a:r>
              <a:rPr sz="4200">
                <a:solidFill>
                  <a:srgbClr val="676967"/>
                </a:solidFill>
              </a:rPr>
              <a:t>Body Level Five</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Red Title">
    <p:bg>
      <p:bgPr>
        <a:gradFill flip="none" rotWithShape="1">
          <a:gsLst>
            <a:gs pos="0">
              <a:srgbClr val="8C262B"/>
            </a:gs>
            <a:gs pos="100000">
              <a:srgbClr val="4D1015"/>
            </a:gs>
          </a:gsLst>
          <a:path path="circle">
            <a:fillToRect l="50000" t="50000" r="50000" b="50000"/>
          </a:path>
        </a:gradFill>
        <a:effectLst/>
      </p:bgPr>
    </p:bg>
    <p:spTree>
      <p:nvGrpSpPr>
        <p:cNvPr id="1" name=""/>
        <p:cNvGrpSpPr/>
        <p:nvPr/>
      </p:nvGrpSpPr>
      <p:grpSpPr>
        <a:xfrm>
          <a:off x="0" y="0"/>
          <a:ext cx="0" cy="0"/>
          <a:chOff x="0" y="0"/>
          <a:chExt cx="0" cy="0"/>
        </a:xfrm>
      </p:grpSpPr>
      <p:sp>
        <p:nvSpPr>
          <p:cNvPr id="8" name="Shape 8"/>
          <p:cNvSpPr>
            <a:spLocks noGrp="1"/>
          </p:cNvSpPr>
          <p:nvPr>
            <p:ph type="title"/>
          </p:nvPr>
        </p:nvSpPr>
        <p:spPr>
          <a:xfrm>
            <a:off x="1270000" y="1638300"/>
            <a:ext cx="10464800" cy="3302000"/>
          </a:xfrm>
          <a:prstGeom prst="rect">
            <a:avLst/>
          </a:prstGeom>
        </p:spPr>
        <p:txBody>
          <a:bodyPr lIns="0" tIns="0" rIns="0" bIns="0" anchor="b"/>
          <a:lstStyle>
            <a:lvl1pPr>
              <a:defRPr b="1">
                <a:solidFill>
                  <a:srgbClr val="FFFFFF"/>
                </a:solidFill>
              </a:defRPr>
            </a:lvl1pPr>
          </a:lstStyle>
          <a:p>
            <a:pPr lvl="0">
              <a:defRPr sz="1800" b="0">
                <a:solidFill>
                  <a:srgbClr val="000000"/>
                </a:solidFill>
              </a:defRPr>
            </a:pPr>
            <a:r>
              <a:rPr sz="8400" b="1">
                <a:solidFill>
                  <a:srgbClr val="FFFFFF"/>
                </a:solidFill>
              </a:rPr>
              <a:t>Title Text</a:t>
            </a:r>
          </a:p>
        </p:txBody>
      </p:sp>
      <p:sp>
        <p:nvSpPr>
          <p:cNvPr id="9" name="Shape 9"/>
          <p:cNvSpPr>
            <a:spLocks noGrp="1"/>
          </p:cNvSpPr>
          <p:nvPr>
            <p:ph type="body" idx="1"/>
          </p:nvPr>
        </p:nvSpPr>
        <p:spPr>
          <a:xfrm>
            <a:off x="1270000" y="5029200"/>
            <a:ext cx="10464800" cy="1397000"/>
          </a:xfrm>
          <a:prstGeom prst="rect">
            <a:avLst/>
          </a:prstGeom>
        </p:spPr>
        <p:txBody>
          <a:bodyPr numCol="1" spcCol="38100"/>
          <a:lstStyle>
            <a:lvl1pPr marL="0" indent="0" algn="ctr">
              <a:spcBef>
                <a:spcPts val="0"/>
              </a:spcBef>
              <a:buSzTx/>
              <a:buNone/>
              <a:defRPr sz="3600">
                <a:solidFill>
                  <a:srgbClr val="FFFFFF"/>
                </a:solidFill>
              </a:defRPr>
            </a:lvl1pPr>
            <a:lvl2pPr marL="0" indent="0" algn="ctr">
              <a:spcBef>
                <a:spcPts val="0"/>
              </a:spcBef>
              <a:buSzTx/>
              <a:buNone/>
              <a:defRPr sz="3600">
                <a:solidFill>
                  <a:srgbClr val="FFFFFF"/>
                </a:solidFill>
              </a:defRPr>
            </a:lvl2pPr>
            <a:lvl3pPr marL="0" indent="0" algn="ctr">
              <a:spcBef>
                <a:spcPts val="0"/>
              </a:spcBef>
              <a:buSzTx/>
              <a:buNone/>
              <a:defRPr sz="3600">
                <a:solidFill>
                  <a:srgbClr val="FFFFFF"/>
                </a:solidFill>
              </a:defRPr>
            </a:lvl3pPr>
            <a:lvl4pPr marL="0" indent="0" algn="ctr">
              <a:spcBef>
                <a:spcPts val="0"/>
              </a:spcBef>
              <a:buSzTx/>
              <a:buNone/>
              <a:defRPr sz="3600">
                <a:solidFill>
                  <a:srgbClr val="FFFFFF"/>
                </a:solidFill>
              </a:defRPr>
            </a:lvl4pPr>
            <a:lvl5pPr marL="0" indent="0" algn="ctr">
              <a:spcBef>
                <a:spcPts val="0"/>
              </a:spcBef>
              <a:buSzTx/>
              <a:buNone/>
              <a:defRPr sz="3600">
                <a:solidFill>
                  <a:srgbClr val="FFFFFF"/>
                </a:solidFill>
              </a:defRPr>
            </a:lvl5pPr>
          </a:lstStyle>
          <a:p>
            <a:pPr lvl="0">
              <a:defRPr sz="1800">
                <a:solidFill>
                  <a:srgbClr val="000000"/>
                </a:solidFill>
              </a:defRPr>
            </a:pPr>
            <a:r>
              <a:rPr sz="3600">
                <a:solidFill>
                  <a:srgbClr val="FFFFFF"/>
                </a:solidFill>
              </a:rPr>
              <a:t>Body Level One</a:t>
            </a:r>
          </a:p>
          <a:p>
            <a:pPr lvl="1">
              <a:defRPr sz="1800">
                <a:solidFill>
                  <a:srgbClr val="000000"/>
                </a:solidFill>
              </a:defRPr>
            </a:pPr>
            <a:r>
              <a:rPr sz="3600">
                <a:solidFill>
                  <a:srgbClr val="FFFFFF"/>
                </a:solidFill>
              </a:rPr>
              <a:t>Body Level Two</a:t>
            </a:r>
          </a:p>
          <a:p>
            <a:pPr lvl="2">
              <a:defRPr sz="1800">
                <a:solidFill>
                  <a:srgbClr val="000000"/>
                </a:solidFill>
              </a:defRPr>
            </a:pPr>
            <a:r>
              <a:rPr sz="3600">
                <a:solidFill>
                  <a:srgbClr val="FFFFFF"/>
                </a:solidFill>
              </a:rPr>
              <a:t>Body Level Three</a:t>
            </a:r>
          </a:p>
          <a:p>
            <a:pPr lvl="3">
              <a:defRPr sz="1800">
                <a:solidFill>
                  <a:srgbClr val="000000"/>
                </a:solidFill>
              </a:defRPr>
            </a:pPr>
            <a:r>
              <a:rPr sz="3600">
                <a:solidFill>
                  <a:srgbClr val="FFFFFF"/>
                </a:solidFill>
              </a:rPr>
              <a:t>Body Level Four</a:t>
            </a:r>
          </a:p>
          <a:p>
            <a:pPr lvl="4">
              <a:defRPr sz="1800">
                <a:solidFill>
                  <a:srgbClr val="000000"/>
                </a:solidFill>
              </a:defRPr>
            </a:pPr>
            <a:r>
              <a:rPr sz="3600">
                <a:solidFill>
                  <a:srgbClr val="FFFFFF"/>
                </a:solidFill>
              </a:rPr>
              <a:t>Body Level Five</a:t>
            </a: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lvl1pPr>
              <a:defRPr b="1"/>
            </a:lvl1pPr>
          </a:lstStyle>
          <a:p>
            <a:pPr lvl="0">
              <a:defRPr sz="1800" b="0">
                <a:solidFill>
                  <a:srgbClr val="000000"/>
                </a:solidFill>
              </a:defRPr>
            </a:pPr>
            <a:r>
              <a:rPr sz="8400" b="1">
                <a:solidFill>
                  <a:srgbClr val="676967"/>
                </a:solidFill>
              </a:rPr>
              <a:t>Title Text</a:t>
            </a: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p>
            <a:pPr lvl="0">
              <a:defRPr sz="1800">
                <a:solidFill>
                  <a:srgbClr val="000000"/>
                </a:solidFill>
              </a:defRPr>
            </a:pPr>
            <a:r>
              <a:rPr sz="8400">
                <a:solidFill>
                  <a:srgbClr val="676967"/>
                </a:solidFill>
              </a:rPr>
              <a:t>Title Text</a:t>
            </a:r>
          </a:p>
        </p:txBody>
      </p:sp>
      <p:sp>
        <p:nvSpPr>
          <p:cNvPr id="51" name="Shape 51"/>
          <p:cNvSpPr>
            <a:spLocks noGrp="1"/>
          </p:cNvSpPr>
          <p:nvPr>
            <p:ph type="body" idx="1"/>
          </p:nvPr>
        </p:nvSpPr>
        <p:spPr>
          <a:xfrm>
            <a:off x="1270000" y="2768600"/>
            <a:ext cx="10464800" cy="5715000"/>
          </a:xfrm>
          <a:prstGeom prst="rect">
            <a:avLst/>
          </a:prstGeom>
        </p:spPr>
        <p:txBody>
          <a:bodyPr lIns="50800" tIns="50800" rIns="50800" bIns="50800" numCol="1" spcCol="38100" anchor="ctr"/>
          <a:lstStyle>
            <a:lvl1pPr marL="889000" indent="-571500">
              <a:spcBef>
                <a:spcPts val="2400"/>
              </a:spcBef>
              <a:defRPr sz="4200"/>
            </a:lvl1pPr>
            <a:lvl2pPr marL="1333500" indent="-571500">
              <a:spcBef>
                <a:spcPts val="0"/>
              </a:spcBef>
              <a:buChar char="-"/>
              <a:defRPr sz="4200"/>
            </a:lvl2pPr>
            <a:lvl3pPr marL="1778000" indent="-571500">
              <a:spcBef>
                <a:spcPts val="0"/>
              </a:spcBef>
              <a:buChar char="-"/>
              <a:defRPr sz="4200"/>
            </a:lvl3pPr>
            <a:lvl4pPr marL="2222500" indent="-571500">
              <a:spcBef>
                <a:spcPts val="0"/>
              </a:spcBef>
              <a:buChar char="-"/>
              <a:defRPr sz="4200"/>
            </a:lvl4pPr>
            <a:lvl5pPr marL="2667000" indent="-571500">
              <a:spcBef>
                <a:spcPts val="0"/>
              </a:spcBef>
              <a:buChar char="-"/>
              <a:defRPr sz="4200"/>
            </a:lvl5pPr>
          </a:lstStyle>
          <a:p>
            <a:pPr lvl="0">
              <a:defRPr sz="1800">
                <a:solidFill>
                  <a:srgbClr val="000000"/>
                </a:solidFill>
              </a:defRPr>
            </a:pPr>
            <a:r>
              <a:rPr sz="4200">
                <a:solidFill>
                  <a:srgbClr val="676967"/>
                </a:solidFill>
              </a:rPr>
              <a:t>Body Level One</a:t>
            </a:r>
          </a:p>
          <a:p>
            <a:pPr lvl="1">
              <a:defRPr sz="1800">
                <a:solidFill>
                  <a:srgbClr val="000000"/>
                </a:solidFill>
              </a:defRPr>
            </a:pPr>
            <a:r>
              <a:rPr sz="4200">
                <a:solidFill>
                  <a:srgbClr val="676967"/>
                </a:solidFill>
              </a:rPr>
              <a:t>Body Level Two</a:t>
            </a:r>
          </a:p>
          <a:p>
            <a:pPr lvl="2">
              <a:defRPr sz="1800">
                <a:solidFill>
                  <a:srgbClr val="000000"/>
                </a:solidFill>
              </a:defRPr>
            </a:pPr>
            <a:r>
              <a:rPr sz="4200">
                <a:solidFill>
                  <a:srgbClr val="676967"/>
                </a:solidFill>
              </a:rPr>
              <a:t>Body Level Three</a:t>
            </a:r>
          </a:p>
          <a:p>
            <a:pPr lvl="3">
              <a:defRPr sz="1800">
                <a:solidFill>
                  <a:srgbClr val="000000"/>
                </a:solidFill>
              </a:defRPr>
            </a:pPr>
            <a:r>
              <a:rPr sz="4200">
                <a:solidFill>
                  <a:srgbClr val="676967"/>
                </a:solidFill>
              </a:rPr>
              <a:t>Body Level Four</a:t>
            </a:r>
          </a:p>
          <a:p>
            <a:pPr lvl="4">
              <a:defRPr sz="1800">
                <a:solidFill>
                  <a:srgbClr val="000000"/>
                </a:solidFill>
              </a:defRPr>
            </a:pPr>
            <a:r>
              <a:rPr sz="4200">
                <a:solidFill>
                  <a:srgbClr val="676967"/>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Shape 11"/>
          <p:cNvSpPr>
            <a:spLocks noGrp="1"/>
          </p:cNvSpPr>
          <p:nvPr>
            <p:ph type="title"/>
          </p:nvPr>
        </p:nvSpPr>
        <p:spPr>
          <a:prstGeom prst="rect">
            <a:avLst/>
          </a:prstGeom>
        </p:spPr>
        <p:txBody>
          <a:bodyPr/>
          <a:lstStyle/>
          <a:p>
            <a:pPr lvl="0">
              <a:defRPr sz="1800">
                <a:solidFill>
                  <a:srgbClr val="000000"/>
                </a:solidFill>
              </a:defRPr>
            </a:pPr>
            <a:r>
              <a:rPr sz="8400">
                <a:solidFill>
                  <a:srgbClr val="676967"/>
                </a:solidFill>
              </a:rPr>
              <a:t>Title Text</a:t>
            </a:r>
          </a:p>
        </p:txBody>
      </p:sp>
      <p:sp>
        <p:nvSpPr>
          <p:cNvPr id="12" name="Shape 12"/>
          <p:cNvSpPr>
            <a:spLocks noGrp="1"/>
          </p:cNvSpPr>
          <p:nvPr>
            <p:ph type="body" idx="1"/>
          </p:nvPr>
        </p:nvSpPr>
        <p:spPr>
          <a:xfrm>
            <a:off x="1270000" y="2768600"/>
            <a:ext cx="10464800" cy="5715000"/>
          </a:xfrm>
          <a:prstGeom prst="rect">
            <a:avLst/>
          </a:prstGeom>
        </p:spPr>
        <p:txBody>
          <a:bodyPr lIns="50800" tIns="50800" rIns="50800" bIns="50800" numCol="1" spcCol="38100" anchor="ctr"/>
          <a:lstStyle>
            <a:lvl1pPr marL="889000" indent="-571500">
              <a:spcBef>
                <a:spcPts val="2400"/>
              </a:spcBef>
              <a:defRPr sz="4200"/>
            </a:lvl1pPr>
            <a:lvl2pPr marL="1333500" indent="-571500">
              <a:spcBef>
                <a:spcPts val="2400"/>
              </a:spcBef>
              <a:defRPr sz="4200"/>
            </a:lvl2pPr>
            <a:lvl3pPr marL="1778000" indent="-571500">
              <a:spcBef>
                <a:spcPts val="2400"/>
              </a:spcBef>
              <a:defRPr sz="4200"/>
            </a:lvl3pPr>
            <a:lvl4pPr marL="2222500" indent="-571500">
              <a:spcBef>
                <a:spcPts val="2400"/>
              </a:spcBef>
              <a:defRPr sz="4200"/>
            </a:lvl4pPr>
            <a:lvl5pPr marL="2667000" indent="-571500">
              <a:spcBef>
                <a:spcPts val="2400"/>
              </a:spcBef>
              <a:defRPr sz="4200"/>
            </a:lvl5pPr>
          </a:lstStyle>
          <a:p>
            <a:pPr lvl="0">
              <a:defRPr sz="1800">
                <a:solidFill>
                  <a:srgbClr val="000000"/>
                </a:solidFill>
              </a:defRPr>
            </a:pPr>
            <a:r>
              <a:rPr sz="4200">
                <a:solidFill>
                  <a:srgbClr val="676967"/>
                </a:solidFill>
              </a:rPr>
              <a:t>Body Level One</a:t>
            </a:r>
          </a:p>
          <a:p>
            <a:pPr lvl="1">
              <a:defRPr sz="1800">
                <a:solidFill>
                  <a:srgbClr val="000000"/>
                </a:solidFill>
              </a:defRPr>
            </a:pPr>
            <a:r>
              <a:rPr sz="4200">
                <a:solidFill>
                  <a:srgbClr val="676967"/>
                </a:solidFill>
              </a:rPr>
              <a:t>Body Level Two</a:t>
            </a:r>
          </a:p>
          <a:p>
            <a:pPr lvl="2">
              <a:defRPr sz="1800">
                <a:solidFill>
                  <a:srgbClr val="000000"/>
                </a:solidFill>
              </a:defRPr>
            </a:pPr>
            <a:r>
              <a:rPr sz="4200">
                <a:solidFill>
                  <a:srgbClr val="676967"/>
                </a:solidFill>
              </a:rPr>
              <a:t>Body Level Three</a:t>
            </a:r>
          </a:p>
          <a:p>
            <a:pPr lvl="3">
              <a:defRPr sz="1800">
                <a:solidFill>
                  <a:srgbClr val="000000"/>
                </a:solidFill>
              </a:defRPr>
            </a:pPr>
            <a:r>
              <a:rPr sz="4200">
                <a:solidFill>
                  <a:srgbClr val="676967"/>
                </a:solidFill>
              </a:rPr>
              <a:t>Body Level Four</a:t>
            </a:r>
          </a:p>
          <a:p>
            <a:pPr lvl="4">
              <a:defRPr sz="1800">
                <a:solidFill>
                  <a:srgbClr val="000000"/>
                </a:solidFill>
              </a:defRPr>
            </a:pPr>
            <a:r>
              <a:rPr sz="4200">
                <a:solidFill>
                  <a:srgbClr val="676967"/>
                </a:solidFill>
              </a:rPr>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Green + Text">
    <p:bg>
      <p:bgPr>
        <a:gradFill flip="none" rotWithShape="1">
          <a:gsLst>
            <a:gs pos="0">
              <a:srgbClr val="08702B"/>
            </a:gs>
            <a:gs pos="100000">
              <a:srgbClr val="033B17"/>
            </a:gs>
          </a:gsLst>
          <a:path path="circle">
            <a:fillToRect l="50000" t="50000" r="50000" b="50000"/>
          </a:path>
        </a:gradFill>
        <a:effectLst/>
      </p:bgPr>
    </p:bg>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lvl1pPr>
              <a:defRPr b="1">
                <a:solidFill>
                  <a:srgbClr val="FFFFFF"/>
                </a:solidFill>
              </a:defRPr>
            </a:lvl1pPr>
          </a:lstStyle>
          <a:p>
            <a:pPr lvl="0">
              <a:defRPr sz="1800" b="0">
                <a:solidFill>
                  <a:srgbClr val="000000"/>
                </a:solidFill>
              </a:defRPr>
            </a:pPr>
            <a:r>
              <a:rPr sz="8400" b="1">
                <a:solidFill>
                  <a:srgbClr val="FFFFFF"/>
                </a:solidFill>
              </a:rPr>
              <a:t>Title Text</a:t>
            </a:r>
          </a:p>
        </p:txBody>
      </p:sp>
      <p:sp>
        <p:nvSpPr>
          <p:cNvPr id="15" name="Shape 15"/>
          <p:cNvSpPr>
            <a:spLocks noGrp="1"/>
          </p:cNvSpPr>
          <p:nvPr>
            <p:ph type="body" idx="1"/>
          </p:nvPr>
        </p:nvSpPr>
        <p:spPr>
          <a:xfrm>
            <a:off x="1270000" y="2768600"/>
            <a:ext cx="10464800" cy="5715000"/>
          </a:xfrm>
          <a:prstGeom prst="rect">
            <a:avLst/>
          </a:prstGeom>
        </p:spPr>
        <p:txBody>
          <a:bodyPr lIns="50800" tIns="50800" rIns="50800" bIns="50800" numCol="1" spcCol="38100" anchor="ctr"/>
          <a:lstStyle>
            <a:lvl1pPr marL="0" indent="0" algn="ctr">
              <a:spcBef>
                <a:spcPts val="2400"/>
              </a:spcBef>
              <a:buSzTx/>
              <a:buNone/>
              <a:defRPr sz="4200">
                <a:solidFill>
                  <a:srgbClr val="FFFFFF"/>
                </a:solidFill>
              </a:defRPr>
            </a:lvl1pPr>
            <a:lvl2pPr marL="0" indent="228600" algn="ctr">
              <a:spcBef>
                <a:spcPts val="2400"/>
              </a:spcBef>
              <a:buSzTx/>
              <a:buNone/>
              <a:defRPr sz="4200">
                <a:solidFill>
                  <a:srgbClr val="FFFFFF"/>
                </a:solidFill>
              </a:defRPr>
            </a:lvl2pPr>
            <a:lvl3pPr marL="0" indent="457200" algn="ctr">
              <a:spcBef>
                <a:spcPts val="2400"/>
              </a:spcBef>
              <a:buSzTx/>
              <a:buNone/>
              <a:defRPr sz="4200">
                <a:solidFill>
                  <a:srgbClr val="FFFFFF"/>
                </a:solidFill>
              </a:defRPr>
            </a:lvl3pPr>
            <a:lvl4pPr marL="0" indent="685800" algn="ctr">
              <a:spcBef>
                <a:spcPts val="2400"/>
              </a:spcBef>
              <a:buSzTx/>
              <a:buNone/>
              <a:defRPr sz="4200">
                <a:solidFill>
                  <a:srgbClr val="FFFFFF"/>
                </a:solidFill>
              </a:defRPr>
            </a:lvl4pPr>
            <a:lvl5pPr marL="0" indent="914400" algn="ctr">
              <a:spcBef>
                <a:spcPts val="2400"/>
              </a:spcBef>
              <a:buSzTx/>
              <a:buNone/>
              <a:defRPr sz="4200">
                <a:solidFill>
                  <a:srgbClr val="FFFFFF"/>
                </a:solidFill>
              </a:defRPr>
            </a:lvl5pPr>
          </a:lstStyle>
          <a:p>
            <a:pPr lvl="0">
              <a:defRPr sz="1800">
                <a:solidFill>
                  <a:srgbClr val="000000"/>
                </a:solidFill>
              </a:defRPr>
            </a:pPr>
            <a:r>
              <a:rPr sz="4200">
                <a:solidFill>
                  <a:srgbClr val="FFFFFF"/>
                </a:solidFill>
              </a:rPr>
              <a:t>Body Level One</a:t>
            </a:r>
          </a:p>
          <a:p>
            <a:pPr lvl="1">
              <a:defRPr sz="1800">
                <a:solidFill>
                  <a:srgbClr val="000000"/>
                </a:solidFill>
              </a:defRPr>
            </a:pPr>
            <a:r>
              <a:rPr sz="4200">
                <a:solidFill>
                  <a:srgbClr val="FFFFFF"/>
                </a:solidFill>
              </a:rPr>
              <a:t>Body Level Two</a:t>
            </a:r>
          </a:p>
          <a:p>
            <a:pPr lvl="2">
              <a:defRPr sz="1800">
                <a:solidFill>
                  <a:srgbClr val="000000"/>
                </a:solidFill>
              </a:defRPr>
            </a:pPr>
            <a:r>
              <a:rPr sz="4200">
                <a:solidFill>
                  <a:srgbClr val="FFFFFF"/>
                </a:solidFill>
              </a:rPr>
              <a:t>Body Level Three</a:t>
            </a:r>
          </a:p>
          <a:p>
            <a:pPr lvl="3">
              <a:defRPr sz="1800">
                <a:solidFill>
                  <a:srgbClr val="000000"/>
                </a:solidFill>
              </a:defRPr>
            </a:pPr>
            <a:r>
              <a:rPr sz="4200">
                <a:solidFill>
                  <a:srgbClr val="FFFFFF"/>
                </a:solidFill>
              </a:rPr>
              <a:t>Body Level Four</a:t>
            </a:r>
          </a:p>
          <a:p>
            <a:pPr lvl="4">
              <a:defRPr sz="1800">
                <a:solidFill>
                  <a:srgbClr val="000000"/>
                </a:solidFill>
              </a:defRPr>
            </a:pPr>
            <a:r>
              <a:rPr sz="4200">
                <a:solidFill>
                  <a:srgbClr val="FFFFFF"/>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Red Text">
    <p:bg>
      <p:bgPr>
        <a:gradFill flip="none" rotWithShape="1">
          <a:gsLst>
            <a:gs pos="0">
              <a:srgbClr val="8C262B"/>
            </a:gs>
            <a:gs pos="100000">
              <a:srgbClr val="4D1015"/>
            </a:gs>
          </a:gsLst>
          <a:path path="circle">
            <a:fillToRect l="50000" t="50000" r="50000" b="50000"/>
          </a:path>
        </a:gradFill>
        <a:effectLst/>
      </p:bgPr>
    </p:bg>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lvl1pPr>
              <a:defRPr b="1">
                <a:solidFill>
                  <a:srgbClr val="FFFFFF"/>
                </a:solidFill>
              </a:defRPr>
            </a:lvl1pPr>
          </a:lstStyle>
          <a:p>
            <a:pPr lvl="0">
              <a:defRPr sz="1800" b="0">
                <a:solidFill>
                  <a:srgbClr val="000000"/>
                </a:solidFill>
              </a:defRPr>
            </a:pPr>
            <a:r>
              <a:rPr sz="8400" b="1">
                <a:solidFill>
                  <a:srgbClr val="FFFFFF"/>
                </a:solidFill>
              </a:rPr>
              <a:t>Title Text</a:t>
            </a:r>
          </a:p>
        </p:txBody>
      </p:sp>
      <p:sp>
        <p:nvSpPr>
          <p:cNvPr id="18" name="Shape 18"/>
          <p:cNvSpPr>
            <a:spLocks noGrp="1"/>
          </p:cNvSpPr>
          <p:nvPr>
            <p:ph type="body" idx="1"/>
          </p:nvPr>
        </p:nvSpPr>
        <p:spPr>
          <a:xfrm>
            <a:off x="1270000" y="2768600"/>
            <a:ext cx="10464800" cy="5715000"/>
          </a:xfrm>
          <a:prstGeom prst="rect">
            <a:avLst/>
          </a:prstGeom>
        </p:spPr>
        <p:txBody>
          <a:bodyPr lIns="50800" tIns="50800" rIns="50800" bIns="50800" numCol="1" spcCol="38100" anchor="ctr"/>
          <a:lstStyle>
            <a:lvl1pPr marL="0" indent="0" algn="ctr">
              <a:spcBef>
                <a:spcPts val="2400"/>
              </a:spcBef>
              <a:buSzTx/>
              <a:buNone/>
              <a:defRPr sz="4200">
                <a:solidFill>
                  <a:srgbClr val="FFFFFF"/>
                </a:solidFill>
              </a:defRPr>
            </a:lvl1pPr>
            <a:lvl2pPr marL="0" indent="228600" algn="ctr">
              <a:spcBef>
                <a:spcPts val="2400"/>
              </a:spcBef>
              <a:buSzTx/>
              <a:buNone/>
              <a:defRPr sz="4200">
                <a:solidFill>
                  <a:srgbClr val="FFFFFF"/>
                </a:solidFill>
              </a:defRPr>
            </a:lvl2pPr>
            <a:lvl3pPr marL="0" indent="457200" algn="ctr">
              <a:spcBef>
                <a:spcPts val="2400"/>
              </a:spcBef>
              <a:buSzTx/>
              <a:buNone/>
              <a:defRPr sz="4200">
                <a:solidFill>
                  <a:srgbClr val="FFFFFF"/>
                </a:solidFill>
              </a:defRPr>
            </a:lvl3pPr>
            <a:lvl4pPr marL="0" indent="685800" algn="ctr">
              <a:spcBef>
                <a:spcPts val="2400"/>
              </a:spcBef>
              <a:buSzTx/>
              <a:buNone/>
              <a:defRPr sz="4200">
                <a:solidFill>
                  <a:srgbClr val="FFFFFF"/>
                </a:solidFill>
              </a:defRPr>
            </a:lvl4pPr>
            <a:lvl5pPr marL="0" indent="914400" algn="ctr">
              <a:spcBef>
                <a:spcPts val="2400"/>
              </a:spcBef>
              <a:buSzTx/>
              <a:buNone/>
              <a:defRPr sz="4200">
                <a:solidFill>
                  <a:srgbClr val="FFFFFF"/>
                </a:solidFill>
              </a:defRPr>
            </a:lvl5pPr>
          </a:lstStyle>
          <a:p>
            <a:pPr lvl="0">
              <a:defRPr sz="1800">
                <a:solidFill>
                  <a:srgbClr val="000000"/>
                </a:solidFill>
              </a:defRPr>
            </a:pPr>
            <a:r>
              <a:rPr sz="4200">
                <a:solidFill>
                  <a:srgbClr val="FFFFFF"/>
                </a:solidFill>
              </a:rPr>
              <a:t>Body Level One</a:t>
            </a:r>
          </a:p>
          <a:p>
            <a:pPr lvl="1">
              <a:defRPr sz="1800">
                <a:solidFill>
                  <a:srgbClr val="000000"/>
                </a:solidFill>
              </a:defRPr>
            </a:pPr>
            <a:r>
              <a:rPr sz="4200">
                <a:solidFill>
                  <a:srgbClr val="FFFFFF"/>
                </a:solidFill>
              </a:rPr>
              <a:t>Body Level Two</a:t>
            </a:r>
          </a:p>
          <a:p>
            <a:pPr lvl="2">
              <a:defRPr sz="1800">
                <a:solidFill>
                  <a:srgbClr val="000000"/>
                </a:solidFill>
              </a:defRPr>
            </a:pPr>
            <a:r>
              <a:rPr sz="4200">
                <a:solidFill>
                  <a:srgbClr val="FFFFFF"/>
                </a:solidFill>
              </a:rPr>
              <a:t>Body Level Three</a:t>
            </a:r>
          </a:p>
          <a:p>
            <a:pPr lvl="3">
              <a:defRPr sz="1800">
                <a:solidFill>
                  <a:srgbClr val="000000"/>
                </a:solidFill>
              </a:defRPr>
            </a:pPr>
            <a:r>
              <a:rPr sz="4200">
                <a:solidFill>
                  <a:srgbClr val="FFFFFF"/>
                </a:solidFill>
              </a:rPr>
              <a:t>Body Level Four</a:t>
            </a:r>
          </a:p>
          <a:p>
            <a:pPr lvl="4">
              <a:defRPr sz="1800">
                <a:solidFill>
                  <a:srgbClr val="000000"/>
                </a:solidFill>
              </a:defRPr>
            </a:pPr>
            <a:r>
              <a:rPr sz="4200">
                <a:solidFill>
                  <a:srgbClr val="FFFFFF"/>
                </a:solidFill>
              </a:rPr>
              <a:t>Body Level Five</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lue Text">
    <p:bg>
      <p:bgPr>
        <a:gradFill flip="none" rotWithShape="1">
          <a:gsLst>
            <a:gs pos="0">
              <a:srgbClr val="015490"/>
            </a:gs>
            <a:gs pos="100000">
              <a:srgbClr val="011C36"/>
            </a:gs>
          </a:gsLst>
          <a:path path="circle">
            <a:fillToRect l="50000" t="50000" r="50000" b="50000"/>
          </a:path>
        </a:gradFill>
        <a:effectLst/>
      </p:bgPr>
    </p:bg>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lvl1pPr>
              <a:defRPr>
                <a:solidFill>
                  <a:srgbClr val="FFFFFF"/>
                </a:solidFill>
              </a:defRPr>
            </a:lvl1pPr>
          </a:lstStyle>
          <a:p>
            <a:pPr lvl="0">
              <a:defRPr sz="1800">
                <a:solidFill>
                  <a:srgbClr val="000000"/>
                </a:solidFill>
              </a:defRPr>
            </a:pPr>
            <a:r>
              <a:rPr sz="8400">
                <a:solidFill>
                  <a:srgbClr val="FFFFFF"/>
                </a:solidFill>
              </a:rPr>
              <a:t>Title Text</a:t>
            </a:r>
          </a:p>
        </p:txBody>
      </p:sp>
      <p:sp>
        <p:nvSpPr>
          <p:cNvPr id="21" name="Shape 21"/>
          <p:cNvSpPr>
            <a:spLocks noGrp="1"/>
          </p:cNvSpPr>
          <p:nvPr>
            <p:ph type="body" idx="1"/>
          </p:nvPr>
        </p:nvSpPr>
        <p:spPr>
          <a:xfrm>
            <a:off x="1270000" y="2768600"/>
            <a:ext cx="10464800" cy="5715000"/>
          </a:xfrm>
          <a:prstGeom prst="rect">
            <a:avLst/>
          </a:prstGeom>
        </p:spPr>
        <p:txBody>
          <a:bodyPr lIns="50800" tIns="50800" rIns="50800" bIns="50800" numCol="1" spcCol="38100" anchor="ctr"/>
          <a:lstStyle>
            <a:lvl1pPr marL="889000" indent="-571500">
              <a:spcBef>
                <a:spcPts val="2400"/>
              </a:spcBef>
              <a:defRPr sz="4200">
                <a:solidFill>
                  <a:srgbClr val="FFFFFF"/>
                </a:solidFill>
              </a:defRPr>
            </a:lvl1pPr>
            <a:lvl2pPr marL="1333500" indent="-571500">
              <a:spcBef>
                <a:spcPts val="2400"/>
              </a:spcBef>
              <a:defRPr sz="4200">
                <a:solidFill>
                  <a:srgbClr val="FFFFFF"/>
                </a:solidFill>
              </a:defRPr>
            </a:lvl2pPr>
            <a:lvl3pPr marL="1778000" indent="-571500">
              <a:spcBef>
                <a:spcPts val="2400"/>
              </a:spcBef>
              <a:defRPr sz="4200">
                <a:solidFill>
                  <a:srgbClr val="FFFFFF"/>
                </a:solidFill>
              </a:defRPr>
            </a:lvl3pPr>
            <a:lvl4pPr marL="2222500" indent="-571500">
              <a:spcBef>
                <a:spcPts val="2400"/>
              </a:spcBef>
              <a:defRPr sz="4200">
                <a:solidFill>
                  <a:srgbClr val="FFFFFF"/>
                </a:solidFill>
              </a:defRPr>
            </a:lvl4pPr>
            <a:lvl5pPr marL="2667000" indent="-571500">
              <a:spcBef>
                <a:spcPts val="2400"/>
              </a:spcBef>
              <a:defRPr sz="4200">
                <a:solidFill>
                  <a:srgbClr val="FFFFFF"/>
                </a:solidFill>
              </a:defRPr>
            </a:lvl5pPr>
          </a:lstStyle>
          <a:p>
            <a:pPr lvl="0">
              <a:defRPr sz="1800">
                <a:solidFill>
                  <a:srgbClr val="000000"/>
                </a:solidFill>
              </a:defRPr>
            </a:pPr>
            <a:r>
              <a:rPr sz="4200">
                <a:solidFill>
                  <a:srgbClr val="FFFFFF"/>
                </a:solidFill>
              </a:rPr>
              <a:t>Body Level One</a:t>
            </a:r>
          </a:p>
          <a:p>
            <a:pPr lvl="1">
              <a:defRPr sz="1800">
                <a:solidFill>
                  <a:srgbClr val="000000"/>
                </a:solidFill>
              </a:defRPr>
            </a:pPr>
            <a:r>
              <a:rPr sz="4200">
                <a:solidFill>
                  <a:srgbClr val="FFFFFF"/>
                </a:solidFill>
              </a:rPr>
              <a:t>Body Level Two</a:t>
            </a:r>
          </a:p>
          <a:p>
            <a:pPr lvl="2">
              <a:defRPr sz="1800">
                <a:solidFill>
                  <a:srgbClr val="000000"/>
                </a:solidFill>
              </a:defRPr>
            </a:pPr>
            <a:r>
              <a:rPr sz="4200">
                <a:solidFill>
                  <a:srgbClr val="FFFFFF"/>
                </a:solidFill>
              </a:rPr>
              <a:t>Body Level Three</a:t>
            </a:r>
          </a:p>
          <a:p>
            <a:pPr lvl="3">
              <a:defRPr sz="1800">
                <a:solidFill>
                  <a:srgbClr val="000000"/>
                </a:solidFill>
              </a:defRPr>
            </a:pPr>
            <a:r>
              <a:rPr sz="4200">
                <a:solidFill>
                  <a:srgbClr val="FFFFFF"/>
                </a:solidFill>
              </a:rPr>
              <a:t>Body Level Four</a:t>
            </a:r>
          </a:p>
          <a:p>
            <a:pPr lvl="4">
              <a:defRPr sz="1800">
                <a:solidFill>
                  <a:srgbClr val="000000"/>
                </a:solidFill>
              </a:defRPr>
            </a:pPr>
            <a:r>
              <a:rPr sz="4200">
                <a:solidFill>
                  <a:srgbClr val="FFFFFF"/>
                </a:solidFill>
              </a:rPr>
              <a:t>Body Level Five</a:t>
            </a: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3" name="Shape 23"/>
          <p:cNvSpPr>
            <a:spLocks noGrp="1"/>
          </p:cNvSpPr>
          <p:nvPr>
            <p:ph type="title"/>
          </p:nvPr>
        </p:nvSpPr>
        <p:spPr>
          <a:prstGeom prst="rect">
            <a:avLst/>
          </a:prstGeom>
        </p:spPr>
        <p:txBody>
          <a:bodyPr/>
          <a:lstStyle/>
          <a:p>
            <a:pPr lvl="0">
              <a:defRPr sz="1800">
                <a:solidFill>
                  <a:srgbClr val="000000"/>
                </a:solidFill>
              </a:defRPr>
            </a:pPr>
            <a:r>
              <a:rPr sz="8400">
                <a:solidFill>
                  <a:srgbClr val="676967"/>
                </a:solidFill>
              </a:rPr>
              <a:t>Title Text</a:t>
            </a:r>
          </a:p>
        </p:txBody>
      </p:sp>
      <p:sp>
        <p:nvSpPr>
          <p:cNvPr id="24" name="Shape 24"/>
          <p:cNvSpPr>
            <a:spLocks noGrp="1"/>
          </p:cNvSpPr>
          <p:nvPr>
            <p:ph type="body" idx="1"/>
          </p:nvPr>
        </p:nvSpPr>
        <p:spPr>
          <a:prstGeom prst="rect">
            <a:avLst/>
          </a:prstGeom>
        </p:spPr>
        <p:txBody>
          <a:bodyPr/>
          <a:lstStyle/>
          <a:p>
            <a:pPr lvl="0">
              <a:defRPr sz="1800">
                <a:solidFill>
                  <a:srgbClr val="000000"/>
                </a:solidFill>
              </a:defRPr>
            </a:pPr>
            <a:r>
              <a:rPr sz="3200">
                <a:solidFill>
                  <a:srgbClr val="676967"/>
                </a:solidFill>
              </a:rPr>
              <a:t>Body Level One</a:t>
            </a:r>
          </a:p>
          <a:p>
            <a:pPr lvl="1">
              <a:defRPr sz="1800">
                <a:solidFill>
                  <a:srgbClr val="000000"/>
                </a:solidFill>
              </a:defRPr>
            </a:pPr>
            <a:r>
              <a:rPr sz="3200">
                <a:solidFill>
                  <a:srgbClr val="676967"/>
                </a:solidFill>
              </a:rPr>
              <a:t>Body Level Two</a:t>
            </a:r>
          </a:p>
          <a:p>
            <a:pPr lvl="2">
              <a:defRPr sz="1800">
                <a:solidFill>
                  <a:srgbClr val="000000"/>
                </a:solidFill>
              </a:defRPr>
            </a:pPr>
            <a:r>
              <a:rPr sz="3200">
                <a:solidFill>
                  <a:srgbClr val="676967"/>
                </a:solidFill>
              </a:rPr>
              <a:t>Body Level Three</a:t>
            </a:r>
          </a:p>
          <a:p>
            <a:pPr lvl="3">
              <a:defRPr sz="1800">
                <a:solidFill>
                  <a:srgbClr val="000000"/>
                </a:solidFill>
              </a:defRPr>
            </a:pPr>
            <a:r>
              <a:rPr sz="3200">
                <a:solidFill>
                  <a:srgbClr val="676967"/>
                </a:solidFill>
              </a:rPr>
              <a:t>Body Level Four</a:t>
            </a:r>
          </a:p>
          <a:p>
            <a:pPr lvl="4">
              <a:defRPr sz="1800">
                <a:solidFill>
                  <a:srgbClr val="000000"/>
                </a:solidFill>
              </a:defRPr>
            </a:pPr>
            <a:r>
              <a:rPr sz="3200">
                <a:solidFill>
                  <a:srgbClr val="676967"/>
                </a:solidFill>
              </a:rPr>
              <a:t>Body Level Five</a:t>
            </a: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6" name="Shape 26"/>
          <p:cNvSpPr>
            <a:spLocks noGrp="1"/>
          </p:cNvSpPr>
          <p:nvPr>
            <p:ph type="body" idx="1"/>
          </p:nvPr>
        </p:nvSpPr>
        <p:spPr>
          <a:xfrm>
            <a:off x="1270000" y="1270000"/>
            <a:ext cx="10464800" cy="7213600"/>
          </a:xfrm>
          <a:prstGeom prst="rect">
            <a:avLst/>
          </a:prstGeom>
        </p:spPr>
        <p:txBody>
          <a:bodyPr lIns="50800" tIns="50800" rIns="50800" bIns="50800" numCol="1" spcCol="38100" anchor="ctr"/>
          <a:lstStyle>
            <a:lvl1pPr marL="889000" indent="-571500">
              <a:spcBef>
                <a:spcPts val="4800"/>
              </a:spcBef>
              <a:defRPr sz="4200"/>
            </a:lvl1pPr>
            <a:lvl2pPr marL="1333500" indent="-571500">
              <a:spcBef>
                <a:spcPts val="4800"/>
              </a:spcBef>
              <a:defRPr sz="4200"/>
            </a:lvl2pPr>
            <a:lvl3pPr marL="1778000" indent="-571500">
              <a:spcBef>
                <a:spcPts val="4800"/>
              </a:spcBef>
              <a:defRPr sz="4200"/>
            </a:lvl3pPr>
            <a:lvl4pPr marL="2222500" indent="-571500">
              <a:spcBef>
                <a:spcPts val="4800"/>
              </a:spcBef>
              <a:defRPr sz="4200"/>
            </a:lvl4pPr>
            <a:lvl5pPr marL="2667000" indent="-571500">
              <a:spcBef>
                <a:spcPts val="4800"/>
              </a:spcBef>
              <a:defRPr sz="4200"/>
            </a:lvl5pPr>
          </a:lstStyle>
          <a:p>
            <a:pPr lvl="0">
              <a:defRPr sz="1800">
                <a:solidFill>
                  <a:srgbClr val="000000"/>
                </a:solidFill>
              </a:defRPr>
            </a:pPr>
            <a:r>
              <a:rPr sz="4200">
                <a:solidFill>
                  <a:srgbClr val="676967"/>
                </a:solidFill>
              </a:rPr>
              <a:t>Body Level One</a:t>
            </a:r>
          </a:p>
          <a:p>
            <a:pPr lvl="1">
              <a:defRPr sz="1800">
                <a:solidFill>
                  <a:srgbClr val="000000"/>
                </a:solidFill>
              </a:defRPr>
            </a:pPr>
            <a:r>
              <a:rPr sz="4200">
                <a:solidFill>
                  <a:srgbClr val="676967"/>
                </a:solidFill>
              </a:rPr>
              <a:t>Body Level Two</a:t>
            </a:r>
          </a:p>
          <a:p>
            <a:pPr lvl="2">
              <a:defRPr sz="1800">
                <a:solidFill>
                  <a:srgbClr val="000000"/>
                </a:solidFill>
              </a:defRPr>
            </a:pPr>
            <a:r>
              <a:rPr sz="4200">
                <a:solidFill>
                  <a:srgbClr val="676967"/>
                </a:solidFill>
              </a:rPr>
              <a:t>Body Level Three</a:t>
            </a:r>
          </a:p>
          <a:p>
            <a:pPr lvl="3">
              <a:defRPr sz="1800">
                <a:solidFill>
                  <a:srgbClr val="000000"/>
                </a:solidFill>
              </a:defRPr>
            </a:pPr>
            <a:r>
              <a:rPr sz="4200">
                <a:solidFill>
                  <a:srgbClr val="676967"/>
                </a:solidFill>
              </a:rPr>
              <a:t>Body Level Four</a:t>
            </a:r>
          </a:p>
          <a:p>
            <a:pPr lvl="4">
              <a:defRPr sz="1800">
                <a:solidFill>
                  <a:srgbClr val="000000"/>
                </a:solidFill>
              </a:defRPr>
            </a:pPr>
            <a:r>
              <a:rPr sz="4200">
                <a:solidFill>
                  <a:srgbClr val="676967"/>
                </a:solidFill>
              </a:rPr>
              <a:t>Body Level Five</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FFFFFF"/>
            </a:gs>
            <a:gs pos="100000">
              <a:srgbClr val="DDDDDD"/>
            </a:gs>
          </a:gsLst>
          <a:path path="circle">
            <a:fillToRect l="50000" t="50000" r="50000" b="50000"/>
          </a:path>
        </a:grad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solidFill>
                  <a:srgbClr val="000000"/>
                </a:solidFill>
              </a:defRPr>
            </a:pPr>
            <a:r>
              <a:rPr sz="8400" dirty="0">
                <a:solidFill>
                  <a:srgbClr val="676967"/>
                </a:solidFill>
              </a:rPr>
              <a:t>Title Text</a:t>
            </a:r>
          </a:p>
        </p:txBody>
      </p:sp>
      <p:sp>
        <p:nvSpPr>
          <p:cNvPr id="3" name="Shape 3"/>
          <p:cNvSpPr>
            <a:spLocks noGrp="1"/>
          </p:cNvSpPr>
          <p:nvPr>
            <p:ph type="body" idx="1"/>
          </p:nvPr>
        </p:nvSpPr>
        <p:spPr>
          <a:xfrm>
            <a:off x="1270000" y="2768600"/>
            <a:ext cx="10464800" cy="6032500"/>
          </a:xfrm>
          <a:prstGeom prst="rect">
            <a:avLst/>
          </a:prstGeom>
          <a:ln w="12700">
            <a:miter lim="400000"/>
          </a:ln>
          <a:extLst>
            <a:ext uri="{C572A759-6A51-4108-AA02-DFA0A04FC94B}">
              <ma14:wrappingTextBoxFlag xmlns:ma14="http://schemas.microsoft.com/office/mac/drawingml/2011/main" val="1"/>
            </a:ext>
          </a:extLst>
        </p:spPr>
        <p:txBody>
          <a:bodyPr lIns="0" tIns="0" rIns="0" bIns="0" numCol="2" spcCol="523240"/>
          <a:lstStyle/>
          <a:p>
            <a:pPr lvl="0">
              <a:defRPr sz="1800">
                <a:solidFill>
                  <a:srgbClr val="000000"/>
                </a:solidFill>
              </a:defRPr>
            </a:pPr>
            <a:r>
              <a:rPr sz="3200" dirty="0">
                <a:solidFill>
                  <a:srgbClr val="676967"/>
                </a:solidFill>
              </a:rPr>
              <a:t>Body Level One</a:t>
            </a:r>
          </a:p>
          <a:p>
            <a:pPr lvl="1">
              <a:defRPr sz="1800">
                <a:solidFill>
                  <a:srgbClr val="000000"/>
                </a:solidFill>
              </a:defRPr>
            </a:pPr>
            <a:r>
              <a:rPr sz="3200" dirty="0">
                <a:solidFill>
                  <a:srgbClr val="676967"/>
                </a:solidFill>
              </a:rPr>
              <a:t>Body Level Two</a:t>
            </a:r>
          </a:p>
          <a:p>
            <a:pPr lvl="2">
              <a:defRPr sz="1800">
                <a:solidFill>
                  <a:srgbClr val="000000"/>
                </a:solidFill>
              </a:defRPr>
            </a:pPr>
            <a:r>
              <a:rPr sz="3200" dirty="0">
                <a:solidFill>
                  <a:srgbClr val="676967"/>
                </a:solidFill>
              </a:rPr>
              <a:t>Body Level Three</a:t>
            </a:r>
          </a:p>
          <a:p>
            <a:pPr lvl="3">
              <a:defRPr sz="1800">
                <a:solidFill>
                  <a:srgbClr val="000000"/>
                </a:solidFill>
              </a:defRPr>
            </a:pPr>
            <a:r>
              <a:rPr sz="3200" dirty="0">
                <a:solidFill>
                  <a:srgbClr val="676967"/>
                </a:solidFill>
              </a:rPr>
              <a:t>Body Level Four</a:t>
            </a:r>
          </a:p>
          <a:p>
            <a:pPr lvl="4">
              <a:defRPr sz="1800">
                <a:solidFill>
                  <a:srgbClr val="000000"/>
                </a:solidFill>
              </a:defRPr>
            </a:pPr>
            <a:r>
              <a:rPr sz="3200" dirty="0">
                <a:solidFill>
                  <a:srgbClr val="676967"/>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xmlns:p14="http://schemas.microsoft.com/office/powerpoint/2010/main" spd="med"/>
  <p:timing>
    <p:tnLst>
      <p:par>
        <p:cTn xmlns:p14="http://schemas.microsoft.com/office/powerpoint/2010/main" id="1" dur="indefinite" restart="never" nodeType="tmRoot"/>
      </p:par>
    </p:tnLst>
  </p:timing>
  <p:txStyles>
    <p:titleStyle>
      <a:lvl1pPr algn="ctr" defTabSz="584200">
        <a:defRPr sz="8400">
          <a:solidFill>
            <a:srgbClr val="676967"/>
          </a:solidFill>
          <a:latin typeface="+mn-lt"/>
          <a:ea typeface="+mn-ea"/>
          <a:cs typeface="+mn-cs"/>
          <a:sym typeface="Avenir Book"/>
        </a:defRPr>
      </a:lvl1pPr>
      <a:lvl2pPr indent="228600" algn="ctr" defTabSz="584200">
        <a:defRPr sz="8400">
          <a:solidFill>
            <a:srgbClr val="676967"/>
          </a:solidFill>
          <a:latin typeface="+mn-lt"/>
          <a:ea typeface="+mn-ea"/>
          <a:cs typeface="+mn-cs"/>
          <a:sym typeface="Avenir Book"/>
        </a:defRPr>
      </a:lvl2pPr>
      <a:lvl3pPr indent="457200" algn="ctr" defTabSz="584200">
        <a:defRPr sz="8400">
          <a:solidFill>
            <a:srgbClr val="676967"/>
          </a:solidFill>
          <a:latin typeface="+mn-lt"/>
          <a:ea typeface="+mn-ea"/>
          <a:cs typeface="+mn-cs"/>
          <a:sym typeface="Avenir Book"/>
        </a:defRPr>
      </a:lvl3pPr>
      <a:lvl4pPr indent="685800" algn="ctr" defTabSz="584200">
        <a:defRPr sz="8400">
          <a:solidFill>
            <a:srgbClr val="676967"/>
          </a:solidFill>
          <a:latin typeface="+mn-lt"/>
          <a:ea typeface="+mn-ea"/>
          <a:cs typeface="+mn-cs"/>
          <a:sym typeface="Avenir Book"/>
        </a:defRPr>
      </a:lvl4pPr>
      <a:lvl5pPr indent="914400" algn="ctr" defTabSz="584200">
        <a:defRPr sz="8400">
          <a:solidFill>
            <a:srgbClr val="676967"/>
          </a:solidFill>
          <a:latin typeface="+mn-lt"/>
          <a:ea typeface="+mn-ea"/>
          <a:cs typeface="+mn-cs"/>
          <a:sym typeface="Avenir Book"/>
        </a:defRPr>
      </a:lvl5pPr>
      <a:lvl6pPr indent="1143000" algn="ctr" defTabSz="584200">
        <a:defRPr sz="8400">
          <a:solidFill>
            <a:srgbClr val="676967"/>
          </a:solidFill>
          <a:latin typeface="+mn-lt"/>
          <a:ea typeface="+mn-ea"/>
          <a:cs typeface="+mn-cs"/>
          <a:sym typeface="Avenir Book"/>
        </a:defRPr>
      </a:lvl6pPr>
      <a:lvl7pPr indent="1371600" algn="ctr" defTabSz="584200">
        <a:defRPr sz="8400">
          <a:solidFill>
            <a:srgbClr val="676967"/>
          </a:solidFill>
          <a:latin typeface="+mn-lt"/>
          <a:ea typeface="+mn-ea"/>
          <a:cs typeface="+mn-cs"/>
          <a:sym typeface="Avenir Book"/>
        </a:defRPr>
      </a:lvl7pPr>
      <a:lvl8pPr indent="1600200" algn="ctr" defTabSz="584200">
        <a:defRPr sz="8400">
          <a:solidFill>
            <a:srgbClr val="676967"/>
          </a:solidFill>
          <a:latin typeface="+mn-lt"/>
          <a:ea typeface="+mn-ea"/>
          <a:cs typeface="+mn-cs"/>
          <a:sym typeface="Avenir Book"/>
        </a:defRPr>
      </a:lvl8pPr>
      <a:lvl9pPr indent="1828800" algn="ctr" defTabSz="584200">
        <a:defRPr sz="8400">
          <a:solidFill>
            <a:srgbClr val="676967"/>
          </a:solidFill>
          <a:latin typeface="+mn-lt"/>
          <a:ea typeface="+mn-ea"/>
          <a:cs typeface="+mn-cs"/>
          <a:sym typeface="Avenir Book"/>
        </a:defRPr>
      </a:lvl9pPr>
    </p:titleStyle>
    <p:bodyStyle>
      <a:lvl1pPr marL="812120" indent="-494620" defTabSz="584200">
        <a:spcBef>
          <a:spcPts val="3800"/>
        </a:spcBef>
        <a:buSzPct val="171000"/>
        <a:buChar char="•"/>
        <a:defRPr sz="3200">
          <a:solidFill>
            <a:srgbClr val="676967"/>
          </a:solidFill>
          <a:latin typeface="+mn-lt"/>
          <a:ea typeface="+mn-ea"/>
          <a:cs typeface="+mn-cs"/>
          <a:sym typeface="Avenir Book"/>
        </a:defRPr>
      </a:lvl1pPr>
      <a:lvl2pPr marL="1256620" indent="-494620" defTabSz="584200">
        <a:spcBef>
          <a:spcPts val="3800"/>
        </a:spcBef>
        <a:buSzPct val="171000"/>
        <a:buChar char="•"/>
        <a:defRPr sz="3200">
          <a:solidFill>
            <a:srgbClr val="676967"/>
          </a:solidFill>
          <a:latin typeface="+mn-lt"/>
          <a:ea typeface="+mn-ea"/>
          <a:cs typeface="+mn-cs"/>
          <a:sym typeface="Avenir Book"/>
        </a:defRPr>
      </a:lvl2pPr>
      <a:lvl3pPr marL="1701120" indent="-494620" defTabSz="584200">
        <a:spcBef>
          <a:spcPts val="3800"/>
        </a:spcBef>
        <a:buSzPct val="171000"/>
        <a:buChar char="•"/>
        <a:defRPr sz="3200">
          <a:solidFill>
            <a:srgbClr val="676967"/>
          </a:solidFill>
          <a:latin typeface="+mn-lt"/>
          <a:ea typeface="+mn-ea"/>
          <a:cs typeface="+mn-cs"/>
          <a:sym typeface="Avenir Book"/>
        </a:defRPr>
      </a:lvl3pPr>
      <a:lvl4pPr marL="2145620" indent="-494620" defTabSz="584200">
        <a:spcBef>
          <a:spcPts val="3800"/>
        </a:spcBef>
        <a:buSzPct val="171000"/>
        <a:buChar char="•"/>
        <a:defRPr sz="3200">
          <a:solidFill>
            <a:srgbClr val="676967"/>
          </a:solidFill>
          <a:latin typeface="+mn-lt"/>
          <a:ea typeface="+mn-ea"/>
          <a:cs typeface="+mn-cs"/>
          <a:sym typeface="Avenir Book"/>
        </a:defRPr>
      </a:lvl4pPr>
      <a:lvl5pPr marL="2590120" indent="-494620" defTabSz="584200">
        <a:spcBef>
          <a:spcPts val="3800"/>
        </a:spcBef>
        <a:buSzPct val="171000"/>
        <a:buChar char="•"/>
        <a:defRPr sz="3200">
          <a:solidFill>
            <a:srgbClr val="676967"/>
          </a:solidFill>
          <a:latin typeface="+mn-lt"/>
          <a:ea typeface="+mn-ea"/>
          <a:cs typeface="+mn-cs"/>
          <a:sym typeface="Avenir Book"/>
        </a:defRPr>
      </a:lvl5pPr>
      <a:lvl6pPr marL="2945720" indent="-494620" defTabSz="584200">
        <a:spcBef>
          <a:spcPts val="3800"/>
        </a:spcBef>
        <a:buSzPct val="171000"/>
        <a:buChar char="•"/>
        <a:defRPr sz="3200">
          <a:solidFill>
            <a:srgbClr val="676967"/>
          </a:solidFill>
          <a:latin typeface="+mn-lt"/>
          <a:ea typeface="+mn-ea"/>
          <a:cs typeface="+mn-cs"/>
          <a:sym typeface="Avenir Book"/>
        </a:defRPr>
      </a:lvl6pPr>
      <a:lvl7pPr marL="3301320" indent="-494620" defTabSz="584200">
        <a:spcBef>
          <a:spcPts val="3800"/>
        </a:spcBef>
        <a:buSzPct val="171000"/>
        <a:buChar char="•"/>
        <a:defRPr sz="3200">
          <a:solidFill>
            <a:srgbClr val="676967"/>
          </a:solidFill>
          <a:latin typeface="+mn-lt"/>
          <a:ea typeface="+mn-ea"/>
          <a:cs typeface="+mn-cs"/>
          <a:sym typeface="Avenir Book"/>
        </a:defRPr>
      </a:lvl7pPr>
      <a:lvl8pPr marL="3656920" indent="-494620" defTabSz="584200">
        <a:spcBef>
          <a:spcPts val="3800"/>
        </a:spcBef>
        <a:buSzPct val="171000"/>
        <a:buChar char="•"/>
        <a:defRPr sz="3200">
          <a:solidFill>
            <a:srgbClr val="676967"/>
          </a:solidFill>
          <a:latin typeface="+mn-lt"/>
          <a:ea typeface="+mn-ea"/>
          <a:cs typeface="+mn-cs"/>
          <a:sym typeface="Avenir Book"/>
        </a:defRPr>
      </a:lvl8pPr>
      <a:lvl9pPr marL="4012520" indent="-494620" defTabSz="584200">
        <a:spcBef>
          <a:spcPts val="3800"/>
        </a:spcBef>
        <a:buSzPct val="171000"/>
        <a:buChar char="•"/>
        <a:defRPr sz="3200">
          <a:solidFill>
            <a:srgbClr val="676967"/>
          </a:solidFill>
          <a:latin typeface="+mn-lt"/>
          <a:ea typeface="+mn-ea"/>
          <a:cs typeface="+mn-cs"/>
          <a:sym typeface="Avenir Book"/>
        </a:defRPr>
      </a:lvl9pPr>
    </p:bodyStyle>
    <p:otherStyle>
      <a:lvl1pPr algn="ctr" defTabSz="584200">
        <a:defRPr>
          <a:solidFill>
            <a:schemeClr val="tx1"/>
          </a:solidFill>
          <a:latin typeface="+mn-lt"/>
          <a:ea typeface="+mn-ea"/>
          <a:cs typeface="+mn-cs"/>
          <a:sym typeface="Gill Sans"/>
        </a:defRPr>
      </a:lvl1pPr>
      <a:lvl2pPr indent="228600" algn="ctr" defTabSz="584200">
        <a:defRPr>
          <a:solidFill>
            <a:schemeClr val="tx1"/>
          </a:solidFill>
          <a:latin typeface="+mn-lt"/>
          <a:ea typeface="+mn-ea"/>
          <a:cs typeface="+mn-cs"/>
          <a:sym typeface="Gill Sans"/>
        </a:defRPr>
      </a:lvl2pPr>
      <a:lvl3pPr indent="457200" algn="ctr" defTabSz="584200">
        <a:defRPr>
          <a:solidFill>
            <a:schemeClr val="tx1"/>
          </a:solidFill>
          <a:latin typeface="+mn-lt"/>
          <a:ea typeface="+mn-ea"/>
          <a:cs typeface="+mn-cs"/>
          <a:sym typeface="Gill Sans"/>
        </a:defRPr>
      </a:lvl3pPr>
      <a:lvl4pPr indent="685800" algn="ctr" defTabSz="584200">
        <a:defRPr>
          <a:solidFill>
            <a:schemeClr val="tx1"/>
          </a:solidFill>
          <a:latin typeface="+mn-lt"/>
          <a:ea typeface="+mn-ea"/>
          <a:cs typeface="+mn-cs"/>
          <a:sym typeface="Gill Sans"/>
        </a:defRPr>
      </a:lvl4pPr>
      <a:lvl5pPr indent="914400" algn="ctr" defTabSz="584200">
        <a:defRPr>
          <a:solidFill>
            <a:schemeClr val="tx1"/>
          </a:solidFill>
          <a:latin typeface="+mn-lt"/>
          <a:ea typeface="+mn-ea"/>
          <a:cs typeface="+mn-cs"/>
          <a:sym typeface="Gill Sans"/>
        </a:defRPr>
      </a:lvl5pPr>
      <a:lvl6pPr indent="1143000" algn="ctr" defTabSz="584200">
        <a:defRPr>
          <a:solidFill>
            <a:schemeClr val="tx1"/>
          </a:solidFill>
          <a:latin typeface="+mn-lt"/>
          <a:ea typeface="+mn-ea"/>
          <a:cs typeface="+mn-cs"/>
          <a:sym typeface="Gill Sans"/>
        </a:defRPr>
      </a:lvl6pPr>
      <a:lvl7pPr indent="1371600" algn="ctr" defTabSz="584200">
        <a:defRPr>
          <a:solidFill>
            <a:schemeClr val="tx1"/>
          </a:solidFill>
          <a:latin typeface="+mn-lt"/>
          <a:ea typeface="+mn-ea"/>
          <a:cs typeface="+mn-cs"/>
          <a:sym typeface="Gill Sans"/>
        </a:defRPr>
      </a:lvl7pPr>
      <a:lvl8pPr indent="1600200" algn="ctr" defTabSz="584200">
        <a:defRPr>
          <a:solidFill>
            <a:schemeClr val="tx1"/>
          </a:solidFill>
          <a:latin typeface="+mn-lt"/>
          <a:ea typeface="+mn-ea"/>
          <a:cs typeface="+mn-cs"/>
          <a:sym typeface="Gill Sans"/>
        </a:defRPr>
      </a:lvl8pPr>
      <a:lvl9pPr indent="1828800" algn="ctr" defTabSz="584200">
        <a:defRPr>
          <a:solidFill>
            <a:schemeClr val="tx1"/>
          </a:solidFill>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3.tif"/></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14.xml"/><Relationship Id="rId2"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tif"/><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2.png"/><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4.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tif"/><Relationship Id="rId4" Type="http://schemas.openxmlformats.org/officeDocument/2006/relationships/image" Target="../media/image27.tif"/><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tif"/><Relationship Id="rId4" Type="http://schemas.openxmlformats.org/officeDocument/2006/relationships/image" Target="../media/image33.tif"/><Relationship Id="rId5" Type="http://schemas.openxmlformats.org/officeDocument/2006/relationships/image" Target="../media/image34.tif"/><Relationship Id="rId6" Type="http://schemas.openxmlformats.org/officeDocument/2006/relationships/image" Target="../media/image35.png"/><Relationship Id="rId7" Type="http://schemas.openxmlformats.org/officeDocument/2006/relationships/image" Target="../media/image36.tif"/><Relationship Id="rId1" Type="http://schemas.openxmlformats.org/officeDocument/2006/relationships/slideLayout" Target="../slideLayouts/slideLayout14.xml"/><Relationship Id="rId2" Type="http://schemas.openxmlformats.org/officeDocument/2006/relationships/image" Target="../media/image31.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13.xml"/><Relationship Id="rId5" Type="http://schemas.openxmlformats.org/officeDocument/2006/relationships/image" Target="../media/image43.png"/><Relationship Id="rId1" Type="http://schemas.microsoft.com/office/2007/relationships/media" Target="../media/media1.m4v"/><Relationship Id="rId2" Type="http://schemas.openxmlformats.org/officeDocument/2006/relationships/video" Target="../media/media1.m4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t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5.t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tif"/><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1282C"/>
            </a:gs>
            <a:gs pos="100000">
              <a:srgbClr val="4C0F14"/>
            </a:gs>
          </a:gsLst>
          <a:path path="circle">
            <a:fillToRect l="50000" t="50000" r="50000" b="50000"/>
          </a:path>
        </a:gradFill>
        <a:effectLst/>
      </p:bgPr>
    </p:bg>
    <p:spTree>
      <p:nvGrpSpPr>
        <p:cNvPr id="1" name=""/>
        <p:cNvGrpSpPr/>
        <p:nvPr/>
      </p:nvGrpSpPr>
      <p:grpSpPr>
        <a:xfrm>
          <a:off x="0" y="0"/>
          <a:ext cx="0" cy="0"/>
          <a:chOff x="0" y="0"/>
          <a:chExt cx="0" cy="0"/>
        </a:xfrm>
      </p:grpSpPr>
      <p:pic>
        <p:nvPicPr>
          <p:cNvPr id="55" name="Screen Shot 2014-03-13 at 08.34.15.png"/>
          <p:cNvPicPr/>
          <p:nvPr/>
        </p:nvPicPr>
        <p:blipFill>
          <a:blip r:embed="rId2">
            <a:alphaModFix amt="16329"/>
            <a:extLst/>
          </a:blip>
          <a:stretch>
            <a:fillRect/>
          </a:stretch>
        </p:blipFill>
        <p:spPr>
          <a:xfrm>
            <a:off x="-1933" y="-19398"/>
            <a:ext cx="13008666" cy="9792396"/>
          </a:xfrm>
          <a:prstGeom prst="rect">
            <a:avLst/>
          </a:prstGeom>
          <a:ln w="12700">
            <a:miter lim="400000"/>
          </a:ln>
        </p:spPr>
      </p:pic>
      <p:sp>
        <p:nvSpPr>
          <p:cNvPr id="56" name="Shape 56"/>
          <p:cNvSpPr>
            <a:spLocks noGrp="1"/>
          </p:cNvSpPr>
          <p:nvPr>
            <p:ph type="title"/>
          </p:nvPr>
        </p:nvSpPr>
        <p:spPr>
          <a:xfrm>
            <a:off x="1270000" y="1579503"/>
            <a:ext cx="10464801" cy="4441650"/>
          </a:xfrm>
          <a:prstGeom prst="rect">
            <a:avLst/>
          </a:prstGeom>
        </p:spPr>
        <p:txBody>
          <a:bodyPr/>
          <a:lstStyle/>
          <a:p>
            <a:pPr lvl="0">
              <a:defRPr sz="1800" b="0">
                <a:solidFill>
                  <a:srgbClr val="000000"/>
                </a:solidFill>
              </a:defRPr>
            </a:pPr>
            <a:r>
              <a:rPr sz="8400" b="1" dirty="0">
                <a:solidFill>
                  <a:srgbClr val="FFFFFF"/>
                </a:solidFill>
              </a:rPr>
              <a:t>INFORMACIONA</a:t>
            </a:r>
          </a:p>
          <a:p>
            <a:pPr lvl="0">
              <a:defRPr sz="1800" b="0">
                <a:solidFill>
                  <a:srgbClr val="000000"/>
                </a:solidFill>
              </a:defRPr>
            </a:pPr>
            <a:r>
              <a:rPr sz="8400" b="1" dirty="0">
                <a:solidFill>
                  <a:srgbClr val="FFFFFF"/>
                </a:solidFill>
              </a:rPr>
              <a:t>BEZBEDNOST</a:t>
            </a:r>
          </a:p>
        </p:txBody>
      </p:sp>
      <p:sp>
        <p:nvSpPr>
          <p:cNvPr id="57" name="Shape 57"/>
          <p:cNvSpPr>
            <a:spLocks noGrp="1"/>
          </p:cNvSpPr>
          <p:nvPr>
            <p:ph type="body" idx="1"/>
          </p:nvPr>
        </p:nvSpPr>
        <p:spPr>
          <a:xfrm>
            <a:off x="1270000" y="9017000"/>
            <a:ext cx="10464801" cy="1397000"/>
          </a:xfrm>
          <a:prstGeom prst="rect">
            <a:avLst/>
          </a:prstGeom>
        </p:spPr>
        <p:txBody>
          <a:bodyPr/>
          <a:lstStyle>
            <a:lvl1pPr>
              <a:defRPr sz="2500">
                <a:solidFill>
                  <a:srgbClr val="FFFFFF"/>
                </a:solidFill>
              </a:defRPr>
            </a:lvl1pPr>
          </a:lstStyle>
          <a:p>
            <a:pPr lvl="0">
              <a:defRPr sz="1800">
                <a:solidFill>
                  <a:srgbClr val="000000"/>
                </a:solidFill>
              </a:defRPr>
            </a:pPr>
            <a:r>
              <a:rPr sz="2500">
                <a:solidFill>
                  <a:srgbClr val="FFFFFF"/>
                </a:solidFill>
              </a:rPr>
              <a:t>gorazd.bozic@cert.si, @gbozic</a:t>
            </a:r>
          </a:p>
        </p:txBody>
      </p:sp>
      <p:pic>
        <p:nvPicPr>
          <p:cNvPr id="58" name="pasted-image.tif"/>
          <p:cNvPicPr/>
          <p:nvPr/>
        </p:nvPicPr>
        <p:blipFill>
          <a:blip r:embed="rId3">
            <a:extLst/>
          </a:blip>
          <a:stretch>
            <a:fillRect/>
          </a:stretch>
        </p:blipFill>
        <p:spPr>
          <a:xfrm>
            <a:off x="5286141" y="6771692"/>
            <a:ext cx="2432518" cy="2090316"/>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CASTLE-1.jpg"/>
          <p:cNvPicPr/>
          <p:nvPr/>
        </p:nvPicPr>
        <p:blipFill>
          <a:blip r:embed="rId2">
            <a:extLst/>
          </a:blip>
          <a:stretch>
            <a:fillRect/>
          </a:stretch>
        </p:blipFill>
        <p:spPr>
          <a:xfrm>
            <a:off x="7383859" y="3995737"/>
            <a:ext cx="5496668" cy="6215063"/>
          </a:xfrm>
          <a:prstGeom prst="rect">
            <a:avLst/>
          </a:prstGeom>
          <a:ln w="12700">
            <a:miter lim="400000"/>
          </a:ln>
        </p:spPr>
      </p:pic>
      <p:sp>
        <p:nvSpPr>
          <p:cNvPr id="94" name="Shape 94"/>
          <p:cNvSpPr>
            <a:spLocks noGrp="1"/>
          </p:cNvSpPr>
          <p:nvPr>
            <p:ph type="body" idx="1"/>
          </p:nvPr>
        </p:nvSpPr>
        <p:spPr>
          <a:xfrm>
            <a:off x="1270000" y="2768600"/>
            <a:ext cx="6712794" cy="5715000"/>
          </a:xfrm>
          <a:prstGeom prst="rect">
            <a:avLst/>
          </a:prstGeom>
        </p:spPr>
        <p:txBody>
          <a:bodyPr/>
          <a:lstStyle/>
          <a:p>
            <a:pPr lvl="0">
              <a:defRPr sz="1800">
                <a:solidFill>
                  <a:srgbClr val="000000"/>
                </a:solidFill>
              </a:defRPr>
            </a:pPr>
            <a:r>
              <a:rPr sz="4200">
                <a:solidFill>
                  <a:srgbClr val="676967"/>
                </a:solidFill>
              </a:rPr>
              <a:t>brifing o očekivanim vrstama napada</a:t>
            </a:r>
          </a:p>
          <a:p>
            <a:pPr lvl="0">
              <a:defRPr sz="1800">
                <a:solidFill>
                  <a:srgbClr val="000000"/>
                </a:solidFill>
              </a:defRPr>
            </a:pPr>
            <a:r>
              <a:rPr sz="4200">
                <a:solidFill>
                  <a:srgbClr val="676967"/>
                </a:solidFill>
              </a:rPr>
              <a:t>preuzimanje koordinacije</a:t>
            </a:r>
          </a:p>
          <a:p>
            <a:pPr lvl="0">
              <a:defRPr sz="1800">
                <a:solidFill>
                  <a:srgbClr val="000000"/>
                </a:solidFill>
              </a:defRPr>
            </a:pPr>
            <a:r>
              <a:rPr sz="4200">
                <a:solidFill>
                  <a:srgbClr val="676967"/>
                </a:solidFill>
              </a:rPr>
              <a:t>identifikacija “izbeglica”</a:t>
            </a:r>
          </a:p>
        </p:txBody>
      </p:sp>
      <p:sp>
        <p:nvSpPr>
          <p:cNvPr id="95" name="Shape 95"/>
          <p:cNvSpPr/>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pPr>
            <a:r>
              <a:rPr sz="8400" b="1">
                <a:solidFill>
                  <a:srgbClr val="676967"/>
                </a:solidFill>
                <a:latin typeface="+mn-lt"/>
                <a:ea typeface="+mn-ea"/>
                <a:cs typeface="+mn-cs"/>
                <a:sym typeface="Avenir Book"/>
              </a:rPr>
              <a:t>PRIPREMA</a:t>
            </a:r>
            <a:br>
              <a:rPr sz="8400" b="1">
                <a:solidFill>
                  <a:srgbClr val="676967"/>
                </a:solidFill>
                <a:latin typeface="+mn-lt"/>
                <a:ea typeface="+mn-ea"/>
                <a:cs typeface="+mn-cs"/>
                <a:sym typeface="Avenir Book"/>
              </a:rPr>
            </a:br>
            <a:r>
              <a:rPr sz="3100" b="1">
                <a:solidFill>
                  <a:srgbClr val="676967"/>
                </a:solidFill>
                <a:latin typeface="+mn-lt"/>
                <a:ea typeface="+mn-ea"/>
                <a:cs typeface="+mn-cs"/>
                <a:sym typeface="Avenir Book"/>
              </a:rPr>
              <a:t>MINISTARSTVO</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liftarn_barbed_wire.jpg"/>
          <p:cNvPicPr/>
          <p:nvPr/>
        </p:nvPicPr>
        <p:blipFill>
          <a:blip r:embed="rId2">
            <a:extLst/>
          </a:blip>
          <a:stretch>
            <a:fillRect/>
          </a:stretch>
        </p:blipFill>
        <p:spPr>
          <a:xfrm>
            <a:off x="7340600" y="4203700"/>
            <a:ext cx="6350000" cy="6350000"/>
          </a:xfrm>
          <a:prstGeom prst="rect">
            <a:avLst/>
          </a:prstGeom>
          <a:ln w="12700">
            <a:miter lim="400000"/>
          </a:ln>
        </p:spPr>
      </p:pic>
      <p:sp>
        <p:nvSpPr>
          <p:cNvPr id="98" name="Shape 98"/>
          <p:cNvSpPr>
            <a:spLocks noGrp="1"/>
          </p:cNvSpPr>
          <p:nvPr>
            <p:ph type="body" idx="1"/>
          </p:nvPr>
        </p:nvSpPr>
        <p:spPr>
          <a:prstGeom prst="rect">
            <a:avLst/>
          </a:prstGeom>
        </p:spPr>
        <p:txBody>
          <a:bodyPr/>
          <a:lstStyle/>
          <a:p>
            <a:pPr lvl="0">
              <a:defRPr sz="1800">
                <a:solidFill>
                  <a:srgbClr val="000000"/>
                </a:solidFill>
              </a:defRPr>
            </a:pPr>
            <a:r>
              <a:rPr sz="4200">
                <a:solidFill>
                  <a:srgbClr val="676967"/>
                </a:solidFill>
              </a:rPr>
              <a:t>obveštenje o očekivanim napadima</a:t>
            </a:r>
          </a:p>
          <a:p>
            <a:pPr lvl="0">
              <a:defRPr sz="1800">
                <a:solidFill>
                  <a:srgbClr val="000000"/>
                </a:solidFill>
              </a:defRPr>
            </a:pPr>
            <a:r>
              <a:rPr sz="4200">
                <a:solidFill>
                  <a:srgbClr val="676967"/>
                </a:solidFill>
              </a:rPr>
              <a:t>preporuke o zaštitnim merama</a:t>
            </a:r>
          </a:p>
          <a:p>
            <a:pPr lvl="0">
              <a:defRPr sz="1800">
                <a:solidFill>
                  <a:srgbClr val="000000"/>
                </a:solidFill>
              </a:defRPr>
            </a:pPr>
            <a:r>
              <a:rPr sz="4200">
                <a:solidFill>
                  <a:srgbClr val="676967"/>
                </a:solidFill>
              </a:rPr>
              <a:t>koordinacija: SI-CERT</a:t>
            </a:r>
          </a:p>
        </p:txBody>
      </p:sp>
      <p:sp>
        <p:nvSpPr>
          <p:cNvPr id="99" name="Shape 99"/>
          <p:cNvSpPr/>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pPr>
            <a:r>
              <a:rPr sz="8400" b="1">
                <a:solidFill>
                  <a:srgbClr val="676967"/>
                </a:solidFill>
                <a:latin typeface="+mn-lt"/>
                <a:ea typeface="+mn-ea"/>
                <a:cs typeface="+mn-cs"/>
                <a:sym typeface="Avenir Book"/>
              </a:rPr>
              <a:t>PRIPREMA</a:t>
            </a:r>
            <a:br>
              <a:rPr sz="8400" b="1">
                <a:solidFill>
                  <a:srgbClr val="676967"/>
                </a:solidFill>
                <a:latin typeface="+mn-lt"/>
                <a:ea typeface="+mn-ea"/>
                <a:cs typeface="+mn-cs"/>
                <a:sym typeface="Avenir Book"/>
              </a:rPr>
            </a:br>
            <a:r>
              <a:rPr sz="3100" b="1">
                <a:solidFill>
                  <a:srgbClr val="676967"/>
                </a:solidFill>
                <a:latin typeface="+mn-lt"/>
                <a:ea typeface="+mn-ea"/>
                <a:cs typeface="+mn-cs"/>
                <a:sym typeface="Avenir Book"/>
              </a:rPr>
              <a:t>INTERNET OPERATERI</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iterate>
                                    <p:tmAbs val="0"/>
                                  </p:iterate>
                                  <p:childTnLst>
                                    <p:set>
                                      <p:cBhvr>
                                        <p:cTn id="6" fill="hold"/>
                                        <p:tgtEl>
                                          <p:spTgt spid="98">
                                            <p:txEl>
                                              <p:pRg st="2" end="2"/>
                                            </p:txEl>
                                          </p:spTgt>
                                        </p:tgtEl>
                                        <p:attrNameLst>
                                          <p:attrName>style.visibility</p:attrName>
                                        </p:attrNameLst>
                                      </p:cBhvr>
                                      <p:to>
                                        <p:strVal val="visible"/>
                                      </p:to>
                                    </p:set>
                                    <p:animEffect transition="in" filter="dissolve">
                                      <p:cBhvr>
                                        <p:cTn id="7" dur="1000"/>
                                        <p:tgtEl>
                                          <p:spTgt spid="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3004800" cy="9753600"/>
          </a:xfrm>
          <a:prstGeom prst="rect">
            <a:avLst/>
          </a:prstGeom>
        </p:spPr>
      </p:pic>
      <p:sp>
        <p:nvSpPr>
          <p:cNvPr id="102" name="Shape 102"/>
          <p:cNvSpPr/>
          <p:nvPr/>
        </p:nvSpPr>
        <p:spPr>
          <a:xfrm>
            <a:off x="1555886" y="9404350"/>
            <a:ext cx="4025495" cy="3048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1200"/>
            </a:lvl1pPr>
          </a:lstStyle>
          <a:p>
            <a:pPr lvl="0">
              <a:defRPr sz="1800"/>
            </a:pPr>
            <a:r>
              <a:rPr sz="1200"/>
              <a:t>Slika je simbolična. Bonneville Dam (cc) EMSL @ flickr.com</a:t>
            </a:r>
          </a:p>
        </p:txBody>
      </p:sp>
      <p:sp>
        <p:nvSpPr>
          <p:cNvPr id="103" name="Shape 103"/>
          <p:cNvSpPr/>
          <p:nvPr/>
        </p:nvSpPr>
        <p:spPr>
          <a:xfrm>
            <a:off x="1083976" y="5706978"/>
            <a:ext cx="10199281" cy="3180358"/>
          </a:xfrm>
          <a:prstGeom prst="rect">
            <a:avLst/>
          </a:prstGeom>
          <a:solidFill>
            <a:srgbClr val="861001"/>
          </a:solidFill>
          <a:ln w="25400">
            <a:solidFill>
              <a:srgbClr val="FFFFFF"/>
            </a:solidFill>
            <a:miter lim="400000"/>
          </a:ln>
          <a:extLst>
            <a:ext uri="{C572A759-6A51-4108-AA02-DFA0A04FC94B}">
              <ma14:wrappingTextBoxFlag xmlns:ma14="http://schemas.microsoft.com/office/mac/drawingml/2011/main" val="1"/>
            </a:ext>
          </a:extLst>
        </p:spPr>
        <p:txBody>
          <a:bodyPr wrap="none" lIns="127000" tIns="127000" rIns="127000" bIns="127000" anchor="ctr">
            <a:spAutoFit/>
          </a:bodyPr>
          <a:lstStyle/>
          <a:p>
            <a:pPr lvl="0" algn="l">
              <a:defRPr sz="1800"/>
            </a:pPr>
            <a:r>
              <a:rPr sz="1900" b="1" dirty="0">
                <a:solidFill>
                  <a:srgbClr val="FFFFFF"/>
                </a:solidFill>
                <a:latin typeface="Menlo"/>
                <a:ea typeface="Menlo"/>
                <a:cs typeface="Menlo"/>
                <a:sym typeface="Menlo"/>
              </a:rPr>
              <a:t> </a:t>
            </a:r>
            <a:r>
              <a:rPr sz="1900" b="1" dirty="0">
                <a:solidFill>
                  <a:srgbClr val="FFFFFF"/>
                </a:solidFill>
                <a:latin typeface="Courier New"/>
                <a:ea typeface="Menlo"/>
                <a:cs typeface="Courier New"/>
                <a:sym typeface="Menlo"/>
              </a:rPr>
              <a:t> update = '-u' in opts or '--update-taglist' in opts</a:t>
            </a:r>
          </a:p>
          <a:p>
            <a:pPr lvl="0" algn="l">
              <a:defRPr sz="1800"/>
            </a:pPr>
            <a:r>
              <a:rPr sz="1900" b="1" dirty="0">
                <a:solidFill>
                  <a:srgbClr val="FFFFFF"/>
                </a:solidFill>
                <a:latin typeface="Courier New"/>
                <a:ea typeface="Menlo"/>
                <a:cs typeface="Courier New"/>
                <a:sym typeface="Menlo"/>
              </a:rPr>
              <a:t>  if not os.path.isfile("tag_data.json") or update:</a:t>
            </a:r>
          </a:p>
          <a:p>
            <a:pPr lvl="0" algn="l">
              <a:defRPr sz="1800"/>
            </a:pPr>
            <a:r>
              <a:rPr sz="1900" b="1" dirty="0">
                <a:solidFill>
                  <a:srgbClr val="FFFFFF"/>
                </a:solidFill>
                <a:latin typeface="Courier New"/>
                <a:ea typeface="Menlo"/>
                <a:cs typeface="Courier New"/>
                <a:sym typeface="Menlo"/>
              </a:rPr>
              <a:t>    params = urllib.urlencode({</a:t>
            </a:r>
          </a:p>
          <a:p>
            <a:pPr lvl="0" algn="l">
              <a:defRPr sz="1800"/>
            </a:pPr>
            <a:r>
              <a:rPr sz="1900" b="1" dirty="0">
                <a:solidFill>
                  <a:srgbClr val="FFFFFF"/>
                </a:solidFill>
                <a:latin typeface="Courier New"/>
                <a:ea typeface="Menlo"/>
                <a:cs typeface="Courier New"/>
                <a:sym typeface="Menlo"/>
              </a:rPr>
              <a:t>      "username": "config",</a:t>
            </a:r>
          </a:p>
          <a:p>
            <a:pPr lvl="0" algn="l">
              <a:defRPr sz="1800"/>
            </a:pPr>
            <a:r>
              <a:rPr sz="1900" b="1" dirty="0">
                <a:solidFill>
                  <a:srgbClr val="FFFFFF"/>
                </a:solidFill>
                <a:latin typeface="Courier New"/>
                <a:ea typeface="Menlo"/>
                <a:cs typeface="Courier New"/>
                <a:sym typeface="Menlo"/>
              </a:rPr>
              <a:t>      "password": "conf1g", </a:t>
            </a:r>
          </a:p>
          <a:p>
            <a:pPr lvl="0" algn="l">
              <a:defRPr sz="1800"/>
            </a:pPr>
            <a:r>
              <a:rPr sz="1900" b="1" dirty="0">
                <a:solidFill>
                  <a:srgbClr val="FFFFFF"/>
                </a:solidFill>
                <a:latin typeface="Courier New"/>
                <a:ea typeface="Menlo"/>
                <a:cs typeface="Courier New"/>
                <a:sym typeface="Menlo"/>
              </a:rPr>
              <a:t>      "action": "queryresults",</a:t>
            </a:r>
          </a:p>
          <a:p>
            <a:pPr lvl="0" algn="l">
              <a:defRPr sz="1800"/>
            </a:pPr>
            <a:r>
              <a:rPr sz="1900" b="1" dirty="0">
                <a:solidFill>
                  <a:srgbClr val="FFFFFF"/>
                </a:solidFill>
                <a:latin typeface="Courier New"/>
                <a:ea typeface="Menlo"/>
                <a:cs typeface="Courier New"/>
                <a:sym typeface="Menlo"/>
              </a:rPr>
              <a:t>      "query": "select TAGNAME, BITMODE from IND order by ADDR asc",</a:t>
            </a:r>
          </a:p>
          <a:p>
            <a:pPr lvl="0" algn="l">
              <a:defRPr sz="1800"/>
            </a:pPr>
            <a:r>
              <a:rPr sz="1900" b="1" dirty="0">
                <a:solidFill>
                  <a:srgbClr val="FFFFFF"/>
                </a:solidFill>
                <a:latin typeface="Courier New"/>
                <a:ea typeface="Menlo"/>
                <a:cs typeface="Courier New"/>
                <a:sym typeface="Menlo"/>
              </a:rPr>
              <a:t>      "returnType": "array",</a:t>
            </a:r>
          </a:p>
          <a:p>
            <a:pPr lvl="0" algn="l">
              <a:defRPr sz="1800"/>
            </a:pPr>
            <a:r>
              <a:rPr sz="1900" b="1" dirty="0">
                <a:solidFill>
                  <a:srgbClr val="FFFFFF"/>
                </a:solidFill>
                <a:latin typeface="Courier New"/>
                <a:ea typeface="Menlo"/>
                <a:cs typeface="Courier New"/>
                <a:sym typeface="Menlo"/>
              </a:rPr>
              <a:t>      "deflateBoundary": -1</a:t>
            </a:r>
          </a:p>
          <a:p>
            <a:pPr lvl="0" algn="l">
              <a:defRPr sz="1800"/>
            </a:pPr>
            <a:r>
              <a:rPr sz="1900" b="1" dirty="0">
                <a:solidFill>
                  <a:srgbClr val="FFFFFF"/>
                </a:solidFill>
                <a:latin typeface="Courier New"/>
                <a:ea typeface="Menlo"/>
                <a:cs typeface="Courier New"/>
                <a:sym typeface="Menlo"/>
              </a:rPr>
              <a:t>    })</a:t>
            </a:r>
          </a:p>
        </p:txBody>
      </p:sp>
      <p:sp>
        <p:nvSpPr>
          <p:cNvPr id="104" name="Shape 104"/>
          <p:cNvSpPr/>
          <p:nvPr/>
        </p:nvSpPr>
        <p:spPr>
          <a:xfrm>
            <a:off x="2082004" y="6725437"/>
            <a:ext cx="3183924" cy="617160"/>
          </a:xfrm>
          <a:prstGeom prst="rect">
            <a:avLst/>
          </a:prstGeom>
          <a:ln w="25400">
            <a:solidFill>
              <a:srgbClr val="FFFFFF"/>
            </a:solidFill>
            <a:miter lim="400000"/>
          </a:ln>
        </p:spPr>
        <p:txBody>
          <a:bodyPr lIns="0" tIns="0" rIns="0" bIns="0" anchor="ct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fill="hold"/>
                                        <p:tgtEl>
                                          <p:spTgt spid="10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2" nodeType="afterEffect">
                                  <p:stCondLst>
                                    <p:cond delay="0"/>
                                  </p:stCondLst>
                                  <p:iterate>
                                    <p:tmAbs val="0"/>
                                  </p:iterate>
                                  <p:childTnLst>
                                    <p:set>
                                      <p:cBhvr>
                                        <p:cTn id="9" fill="hold"/>
                                        <p:tgtEl>
                                          <p:spTgt spid="104"/>
                                        </p:tgtEl>
                                        <p:attrNameLst>
                                          <p:attrName>style.visibility</p:attrName>
                                        </p:attrNameLst>
                                      </p:cBhvr>
                                      <p:to>
                                        <p:strVal val="visible"/>
                                      </p:to>
                                    </p:set>
                                    <p:animEffect transition="in" filter="wipe(left)">
                                      <p:cBhvr>
                                        <p:cTn id="10"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animBg="1" advAuto="0"/>
      <p:bldP spid="104"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a:spLocks noGrp="1"/>
          </p:cNvSpPr>
          <p:nvPr>
            <p:ph type="title"/>
          </p:nvPr>
        </p:nvSpPr>
        <p:spPr>
          <a:xfrm>
            <a:off x="1270000" y="2823192"/>
            <a:ext cx="10464800" cy="4107216"/>
          </a:xfrm>
          <a:prstGeom prst="rect">
            <a:avLst/>
          </a:prstGeom>
        </p:spPr>
        <p:txBody>
          <a:bodyPr/>
          <a:lstStyle/>
          <a:p>
            <a:pPr lvl="0">
              <a:defRPr sz="1800" b="0">
                <a:solidFill>
                  <a:srgbClr val="000000"/>
                </a:solidFill>
              </a:defRPr>
            </a:pPr>
            <a:r>
              <a:rPr sz="8400" b="1">
                <a:solidFill>
                  <a:srgbClr val="FFFFFF"/>
                </a:solidFill>
              </a:rPr>
              <a:t>2</a:t>
            </a:r>
            <a:br>
              <a:rPr sz="8400" b="1">
                <a:solidFill>
                  <a:srgbClr val="FFFFFF"/>
                </a:solidFill>
              </a:rPr>
            </a:br>
            <a:r>
              <a:rPr sz="8400" b="1">
                <a:solidFill>
                  <a:srgbClr val="FFFFFF"/>
                </a:solidFill>
              </a:rPr>
              <a:t>MALICIOZNI PROGRAMSKI KOD</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0" name="pasted-image.tif"/>
          <p:cNvPicPr/>
          <p:nvPr/>
        </p:nvPicPr>
        <p:blipFill>
          <a:blip r:embed="rId3">
            <a:extLst/>
          </a:blip>
          <a:stretch>
            <a:fillRect/>
          </a:stretch>
        </p:blipFill>
        <p:spPr>
          <a:xfrm>
            <a:off x="508418" y="0"/>
            <a:ext cx="11987964" cy="97536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4" name="slika-_original-1387814562-978555.jpg"/>
          <p:cNvPicPr/>
          <p:nvPr/>
        </p:nvPicPr>
        <p:blipFill>
          <a:blip r:embed="rId2">
            <a:extLst/>
          </a:blip>
          <a:stretch>
            <a:fillRect/>
          </a:stretch>
        </p:blipFill>
        <p:spPr>
          <a:xfrm>
            <a:off x="-1" y="1276350"/>
            <a:ext cx="13004801" cy="7200900"/>
          </a:xfrm>
          <a:prstGeom prst="rect">
            <a:avLst/>
          </a:prstGeom>
          <a:ln w="12700">
            <a:miter lim="400000"/>
          </a:ln>
        </p:spPr>
      </p:pic>
      <p:pic>
        <p:nvPicPr>
          <p:cNvPr id="115" name="Screen Shot 2014-04-02 at 11.09.58.png"/>
          <p:cNvPicPr/>
          <p:nvPr/>
        </p:nvPicPr>
        <p:blipFill>
          <a:blip r:embed="rId3">
            <a:extLst/>
          </a:blip>
          <a:stretch>
            <a:fillRect/>
          </a:stretch>
        </p:blipFill>
        <p:spPr>
          <a:xfrm>
            <a:off x="6164460" y="5361658"/>
            <a:ext cx="6527801" cy="1206501"/>
          </a:xfrm>
          <a:prstGeom prst="rect">
            <a:avLst/>
          </a:prstGeom>
          <a:ln w="12700">
            <a:miter lim="400000"/>
          </a:ln>
        </p:spPr>
      </p:pic>
      <p:pic>
        <p:nvPicPr>
          <p:cNvPr id="116" name="Screen Shot 2014-04-02 at 11.08.21.png"/>
          <p:cNvPicPr/>
          <p:nvPr/>
        </p:nvPicPr>
        <p:blipFill>
          <a:blip r:embed="rId4">
            <a:extLst/>
          </a:blip>
          <a:stretch>
            <a:fillRect/>
          </a:stretch>
        </p:blipFill>
        <p:spPr>
          <a:xfrm>
            <a:off x="193260" y="7066295"/>
            <a:ext cx="7797801" cy="1117601"/>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asted-image.tif"/>
          <p:cNvPicPr/>
          <p:nvPr/>
        </p:nvPicPr>
        <p:blipFill>
          <a:blip r:embed="rId2">
            <a:extLst/>
          </a:blip>
          <a:stretch>
            <a:fillRect/>
          </a:stretch>
        </p:blipFill>
        <p:spPr>
          <a:xfrm>
            <a:off x="269051" y="238242"/>
            <a:ext cx="7620001" cy="5092701"/>
          </a:xfrm>
          <a:prstGeom prst="rect">
            <a:avLst/>
          </a:prstGeom>
          <a:ln w="12700">
            <a:miter lim="400000"/>
          </a:ln>
        </p:spPr>
      </p:pic>
      <p:pic>
        <p:nvPicPr>
          <p:cNvPr id="119" name="Screen Shot 2014-10-16 at 09.44.20.png"/>
          <p:cNvPicPr/>
          <p:nvPr/>
        </p:nvPicPr>
        <p:blipFill>
          <a:blip r:embed="rId3">
            <a:extLst/>
          </a:blip>
          <a:stretch>
            <a:fillRect/>
          </a:stretch>
        </p:blipFill>
        <p:spPr>
          <a:xfrm>
            <a:off x="6033903" y="3428992"/>
            <a:ext cx="6569420" cy="610017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Screen Shot 2014-03-13 at 08.34.15.png"/>
          <p:cNvPicPr/>
          <p:nvPr/>
        </p:nvPicPr>
        <p:blipFill>
          <a:blip r:embed="rId2">
            <a:extLst/>
          </a:blip>
          <a:stretch>
            <a:fillRect/>
          </a:stretch>
        </p:blipFill>
        <p:spPr>
          <a:xfrm>
            <a:off x="-1933" y="-19398"/>
            <a:ext cx="13008666" cy="979239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Screen Shot 2014-04-16 at 08.02.00.png"/>
          <p:cNvPicPr/>
          <p:nvPr/>
        </p:nvPicPr>
        <p:blipFill>
          <a:blip r:embed="rId3">
            <a:extLst/>
          </a:blip>
          <a:stretch>
            <a:fillRect/>
          </a:stretch>
        </p:blipFill>
        <p:spPr>
          <a:xfrm>
            <a:off x="-376883" y="-67036"/>
            <a:ext cx="16845269" cy="9887672"/>
          </a:xfrm>
          <a:prstGeom prst="rect">
            <a:avLst/>
          </a:prstGeom>
          <a:ln w="12700">
            <a:miter lim="400000"/>
          </a:ln>
        </p:spPr>
      </p:pic>
      <p:pic>
        <p:nvPicPr>
          <p:cNvPr id="124" name="pasted-image.png"/>
          <p:cNvPicPr/>
          <p:nvPr/>
        </p:nvPicPr>
        <p:blipFill>
          <a:blip r:embed="rId4">
            <a:extLst/>
          </a:blip>
          <a:stretch>
            <a:fillRect/>
          </a:stretch>
        </p:blipFill>
        <p:spPr>
          <a:xfrm>
            <a:off x="2342033" y="1890870"/>
            <a:ext cx="8320734" cy="5971860"/>
          </a:xfrm>
          <a:prstGeom prst="rect">
            <a:avLst/>
          </a:prstGeom>
          <a:ln w="12700">
            <a:miter lim="400000"/>
          </a:ln>
          <a:effectLst>
            <a:reflection stA="50000" endPos="40000" dir="5400000" sy="-100000" algn="bl" rotWithShape="0"/>
          </a:effectLst>
        </p:spPr>
      </p:pic>
    </p:spTree>
  </p:cSld>
  <p:clrMapOvr>
    <a:masterClrMapping/>
  </p:clrMapOvr>
  <p:transition xmlns:p14="http://schemas.microsoft.com/office/powerpoint/2010/main" spd="slow">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icture 127"/>
          <p:cNvPicPr/>
          <p:nvPr/>
        </p:nvPicPr>
        <p:blipFill>
          <a:blip r:embed="rId2">
            <a:extLst/>
          </a:blip>
          <a:stretch>
            <a:fillRect/>
          </a:stretch>
        </p:blipFill>
        <p:spPr>
          <a:xfrm>
            <a:off x="1480643" y="1905000"/>
            <a:ext cx="10109201" cy="6160207"/>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defRPr sz="1800">
                <a:solidFill>
                  <a:srgbClr val="000000"/>
                </a:solidFill>
              </a:defRPr>
            </a:pPr>
            <a:r>
              <a:rPr sz="8400" b="1">
                <a:solidFill>
                  <a:srgbClr val="676967"/>
                </a:solidFill>
              </a:rPr>
              <a:t>SI-CERT</a:t>
            </a:r>
            <a:r>
              <a:rPr sz="8400">
                <a:solidFill>
                  <a:srgbClr val="676967"/>
                </a:solidFill>
              </a:rPr>
              <a:t/>
            </a:r>
            <a:br>
              <a:rPr sz="8400">
                <a:solidFill>
                  <a:srgbClr val="676967"/>
                </a:solidFill>
              </a:rPr>
            </a:br>
            <a:r>
              <a:rPr sz="5100">
                <a:solidFill>
                  <a:srgbClr val="676967"/>
                </a:solidFill>
              </a:rPr>
              <a:t>(uspostavljen 1995)</a:t>
            </a:r>
          </a:p>
        </p:txBody>
      </p:sp>
      <p:sp>
        <p:nvSpPr>
          <p:cNvPr id="61" name="Shape 61"/>
          <p:cNvSpPr>
            <a:spLocks noGrp="1"/>
          </p:cNvSpPr>
          <p:nvPr>
            <p:ph type="body" idx="1"/>
          </p:nvPr>
        </p:nvSpPr>
        <p:spPr>
          <a:prstGeom prst="rect">
            <a:avLst/>
          </a:prstGeom>
        </p:spPr>
        <p:txBody>
          <a:bodyPr/>
          <a:lstStyle/>
          <a:p>
            <a:pPr lvl="0">
              <a:defRPr sz="1800">
                <a:solidFill>
                  <a:srgbClr val="000000"/>
                </a:solidFill>
              </a:defRPr>
            </a:pPr>
            <a:r>
              <a:rPr sz="4200" dirty="0">
                <a:solidFill>
                  <a:srgbClr val="676967"/>
                </a:solidFill>
              </a:rPr>
              <a:t>deo ARNES-a (akademska mreža)</a:t>
            </a:r>
          </a:p>
          <a:p>
            <a:pPr lvl="0">
              <a:defRPr sz="1800">
                <a:solidFill>
                  <a:srgbClr val="000000"/>
                </a:solidFill>
              </a:defRPr>
            </a:pPr>
            <a:r>
              <a:rPr sz="4200" dirty="0">
                <a:solidFill>
                  <a:srgbClr val="676967"/>
                </a:solidFill>
              </a:rPr>
              <a:t>nacionalni + vladni CERT</a:t>
            </a:r>
          </a:p>
          <a:p>
            <a:pPr lvl="0">
              <a:defRPr sz="1800">
                <a:solidFill>
                  <a:srgbClr val="000000"/>
                </a:solidFill>
              </a:defRPr>
            </a:pPr>
            <a:r>
              <a:rPr sz="4200" dirty="0">
                <a:solidFill>
                  <a:srgbClr val="676967"/>
                </a:solidFill>
              </a:rPr>
              <a:t>članstvo u FIRST, TF-CSIRT</a:t>
            </a:r>
          </a:p>
          <a:p>
            <a:pPr lvl="0">
              <a:defRPr sz="1800">
                <a:solidFill>
                  <a:srgbClr val="000000"/>
                </a:solidFill>
              </a:defRPr>
            </a:pPr>
            <a:r>
              <a:rPr sz="4200" dirty="0">
                <a:solidFill>
                  <a:srgbClr val="676967"/>
                </a:solidFill>
              </a:rPr>
              <a:t>akreditiran u programu </a:t>
            </a:r>
            <a:br>
              <a:rPr sz="4200" dirty="0">
                <a:solidFill>
                  <a:srgbClr val="676967"/>
                </a:solidFill>
              </a:rPr>
            </a:br>
            <a:r>
              <a:rPr sz="4200" dirty="0">
                <a:solidFill>
                  <a:srgbClr val="676967"/>
                </a:solidFill>
              </a:rPr>
              <a:t>Trusted Introducer</a:t>
            </a:r>
          </a:p>
        </p:txBody>
      </p:sp>
    </p:spTree>
  </p:cSld>
  <p:clrMapOvr>
    <a:masterClrMapping/>
  </p:clrMapOvr>
  <p:transition xmlns:p14="http://schemas.microsoft.com/office/powerpoint/2010/mai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129"/>
          <p:cNvPicPr/>
          <p:nvPr/>
        </p:nvPicPr>
        <p:blipFill>
          <a:blip r:embed="rId2">
            <a:extLst/>
          </a:blip>
          <a:stretch>
            <a:fillRect/>
          </a:stretch>
        </p:blipFill>
        <p:spPr>
          <a:xfrm>
            <a:off x="7627443" y="127000"/>
            <a:ext cx="5207001" cy="3247051"/>
          </a:xfrm>
          <a:prstGeom prst="rect">
            <a:avLst/>
          </a:prstGeom>
        </p:spPr>
      </p:pic>
      <p:pic>
        <p:nvPicPr>
          <p:cNvPr id="131" name="droppedImage.pdf"/>
          <p:cNvPicPr/>
          <p:nvPr/>
        </p:nvPicPr>
        <p:blipFill>
          <a:blip r:embed="rId3">
            <a:extLst/>
          </a:blip>
          <a:stretch>
            <a:fillRect/>
          </a:stretch>
        </p:blipFill>
        <p:spPr>
          <a:xfrm>
            <a:off x="503552" y="1797177"/>
            <a:ext cx="7531101" cy="7773064"/>
          </a:xfrm>
          <a:prstGeom prst="rect">
            <a:avLst/>
          </a:prstGeom>
          <a:ln w="12700">
            <a:miter lim="400000"/>
          </a:ln>
        </p:spPr>
      </p:pic>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132"/>
          <p:cNvPicPr/>
          <p:nvPr/>
        </p:nvPicPr>
        <p:blipFill>
          <a:blip r:embed="rId2">
            <a:extLst/>
          </a:blip>
          <a:stretch>
            <a:fillRect/>
          </a:stretch>
        </p:blipFill>
        <p:spPr>
          <a:xfrm>
            <a:off x="7627443" y="127000"/>
            <a:ext cx="5207001" cy="3247051"/>
          </a:xfrm>
          <a:prstGeom prst="rect">
            <a:avLst/>
          </a:prstGeom>
        </p:spPr>
      </p:pic>
      <p:pic>
        <p:nvPicPr>
          <p:cNvPr id="134" name="droppedImage.pdf"/>
          <p:cNvPicPr/>
          <p:nvPr/>
        </p:nvPicPr>
        <p:blipFill>
          <a:blip r:embed="rId3">
            <a:extLst/>
          </a:blip>
          <a:stretch>
            <a:fillRect/>
          </a:stretch>
        </p:blipFill>
        <p:spPr>
          <a:xfrm>
            <a:off x="1341752" y="247777"/>
            <a:ext cx="3594101" cy="3709574"/>
          </a:xfrm>
          <a:prstGeom prst="rect">
            <a:avLst/>
          </a:prstGeom>
          <a:ln w="12700">
            <a:miter lim="400000"/>
          </a:ln>
        </p:spPr>
      </p:pic>
      <p:pic>
        <p:nvPicPr>
          <p:cNvPr id="135" name="droppedImage.pdf"/>
          <p:cNvPicPr/>
          <p:nvPr/>
        </p:nvPicPr>
        <p:blipFill>
          <a:blip r:embed="rId4">
            <a:extLst/>
          </a:blip>
          <a:stretch>
            <a:fillRect/>
          </a:stretch>
        </p:blipFill>
        <p:spPr>
          <a:xfrm>
            <a:off x="1231900" y="5168900"/>
            <a:ext cx="10541000" cy="863600"/>
          </a:xfrm>
          <a:prstGeom prst="rect">
            <a:avLst/>
          </a:prstGeom>
          <a:ln w="12700">
            <a:miter lim="400000"/>
          </a:ln>
        </p:spPr>
      </p:pic>
      <p:sp>
        <p:nvSpPr>
          <p:cNvPr id="136" name="Shape 136"/>
          <p:cNvSpPr/>
          <p:nvPr/>
        </p:nvSpPr>
        <p:spPr>
          <a:xfrm>
            <a:off x="4610924" y="4457700"/>
            <a:ext cx="3772497" cy="4699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2400">
                <a:latin typeface="Courier"/>
                <a:ea typeface="Courier"/>
                <a:cs typeface="Courier"/>
                <a:sym typeface="Courier"/>
              </a:defRPr>
            </a:lvl1pPr>
          </a:lstStyle>
          <a:p>
            <a:pPr lvl="0">
              <a:defRPr sz="1800"/>
            </a:pPr>
            <a:r>
              <a:rPr sz="2400"/>
              <a:t>“MiniEvil by FaceOl”</a:t>
            </a:r>
          </a:p>
        </p:txBody>
      </p:sp>
      <p:sp>
        <p:nvSpPr>
          <p:cNvPr id="137" name="Shape 137"/>
          <p:cNvSpPr/>
          <p:nvPr/>
        </p:nvSpPr>
        <p:spPr>
          <a:xfrm>
            <a:off x="1591102" y="6273800"/>
            <a:ext cx="9991429" cy="19431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marR="457200" lvl="0" algn="l" defTabSz="457200">
              <a:tabLst>
                <a:tab pos="444500" algn="l"/>
                <a:tab pos="889000" algn="l"/>
                <a:tab pos="1346200" algn="l"/>
                <a:tab pos="1790700" algn="l"/>
                <a:tab pos="2247900" algn="l"/>
                <a:tab pos="2692400" algn="l"/>
                <a:tab pos="3149600" algn="l"/>
                <a:tab pos="3594100" algn="l"/>
                <a:tab pos="4038600" algn="l"/>
                <a:tab pos="4495800" algn="l"/>
                <a:tab pos="4940300" algn="l"/>
                <a:tab pos="5397500" algn="l"/>
                <a:tab pos="5842000" algn="l"/>
              </a:tabLst>
              <a:defRPr sz="1800"/>
            </a:pPr>
            <a:r>
              <a:rPr sz="2400" b="1">
                <a:latin typeface="Courier"/>
                <a:ea typeface="Courier"/>
                <a:cs typeface="Courier"/>
                <a:sym typeface="Courier"/>
              </a:rPr>
              <a:t>inetnum:        123.112.0.0 - 123.127.255.255</a:t>
            </a:r>
          </a:p>
          <a:p>
            <a:pPr marR="457200" lvl="0" algn="l" defTabSz="457200">
              <a:tabLst>
                <a:tab pos="444500" algn="l"/>
                <a:tab pos="889000" algn="l"/>
                <a:tab pos="1346200" algn="l"/>
                <a:tab pos="1790700" algn="l"/>
                <a:tab pos="2247900" algn="l"/>
                <a:tab pos="2692400" algn="l"/>
                <a:tab pos="3149600" algn="l"/>
                <a:tab pos="3594100" algn="l"/>
                <a:tab pos="4038600" algn="l"/>
                <a:tab pos="4495800" algn="l"/>
                <a:tab pos="4940300" algn="l"/>
                <a:tab pos="5397500" algn="l"/>
                <a:tab pos="5842000" algn="l"/>
              </a:tabLst>
              <a:defRPr sz="1800"/>
            </a:pPr>
            <a:r>
              <a:rPr sz="2400" b="1">
                <a:latin typeface="Courier"/>
                <a:ea typeface="Courier"/>
                <a:cs typeface="Courier"/>
                <a:sym typeface="Courier"/>
              </a:rPr>
              <a:t>netname:        UNICOM-BJ</a:t>
            </a:r>
          </a:p>
          <a:p>
            <a:pPr marR="457200" lvl="0" algn="l" defTabSz="457200">
              <a:tabLst>
                <a:tab pos="444500" algn="l"/>
                <a:tab pos="889000" algn="l"/>
                <a:tab pos="1346200" algn="l"/>
                <a:tab pos="1790700" algn="l"/>
                <a:tab pos="2247900" algn="l"/>
                <a:tab pos="2692400" algn="l"/>
                <a:tab pos="3149600" algn="l"/>
                <a:tab pos="3594100" algn="l"/>
                <a:tab pos="4038600" algn="l"/>
                <a:tab pos="4495800" algn="l"/>
                <a:tab pos="4940300" algn="l"/>
                <a:tab pos="5397500" algn="l"/>
                <a:tab pos="5842000" algn="l"/>
              </a:tabLst>
              <a:defRPr sz="1800"/>
            </a:pPr>
            <a:r>
              <a:rPr sz="2400" b="1">
                <a:latin typeface="Courier"/>
                <a:ea typeface="Courier"/>
                <a:cs typeface="Courier"/>
                <a:sym typeface="Courier"/>
              </a:rPr>
              <a:t>descr:          China Unicom Beijing province network</a:t>
            </a:r>
          </a:p>
          <a:p>
            <a:pPr marR="457200" lvl="0" algn="l" defTabSz="457200">
              <a:tabLst>
                <a:tab pos="444500" algn="l"/>
                <a:tab pos="889000" algn="l"/>
                <a:tab pos="1346200" algn="l"/>
                <a:tab pos="1790700" algn="l"/>
                <a:tab pos="2247900" algn="l"/>
                <a:tab pos="2692400" algn="l"/>
                <a:tab pos="3149600" algn="l"/>
                <a:tab pos="3594100" algn="l"/>
                <a:tab pos="4038600" algn="l"/>
                <a:tab pos="4495800" algn="l"/>
                <a:tab pos="4940300" algn="l"/>
                <a:tab pos="5397500" algn="l"/>
                <a:tab pos="5842000" algn="l"/>
              </a:tabLst>
              <a:defRPr sz="1800"/>
            </a:pPr>
            <a:r>
              <a:rPr sz="2400" b="1">
                <a:latin typeface="Courier"/>
                <a:ea typeface="Courier"/>
                <a:cs typeface="Courier"/>
                <a:sym typeface="Courier"/>
              </a:rPr>
              <a:t>descr:          China Unicom</a:t>
            </a:r>
          </a:p>
          <a:p>
            <a:pPr marR="457200" lvl="0" algn="l" defTabSz="457200">
              <a:tabLst>
                <a:tab pos="444500" algn="l"/>
                <a:tab pos="889000" algn="l"/>
                <a:tab pos="1346200" algn="l"/>
                <a:tab pos="1790700" algn="l"/>
                <a:tab pos="2247900" algn="l"/>
                <a:tab pos="2692400" algn="l"/>
                <a:tab pos="3149600" algn="l"/>
                <a:tab pos="3594100" algn="l"/>
                <a:tab pos="4038600" algn="l"/>
                <a:tab pos="4495800" algn="l"/>
                <a:tab pos="4940300" algn="l"/>
                <a:tab pos="5397500" algn="l"/>
                <a:tab pos="5842000" algn="l"/>
              </a:tabLst>
              <a:defRPr sz="1800"/>
            </a:pPr>
            <a:r>
              <a:rPr sz="2400" b="1">
                <a:latin typeface="Courier"/>
                <a:ea typeface="Courier"/>
                <a:cs typeface="Courier"/>
                <a:sym typeface="Courier"/>
              </a:rPr>
              <a:t>country:        CN</a:t>
            </a:r>
          </a:p>
        </p:txBody>
      </p:sp>
    </p:spTree>
  </p:cSld>
  <p:clrMapOvr>
    <a:masterClrMapping/>
  </p:clrMapOvr>
  <p:transition xmlns:p14="http://schemas.microsoft.com/office/powerpoint/2010/main" spd="med">
    <p:dissolv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9" name="9127220_orig.png"/>
          <p:cNvPicPr/>
          <p:nvPr/>
        </p:nvPicPr>
        <p:blipFill>
          <a:blip r:embed="rId3">
            <a:extLst/>
          </a:blip>
          <a:stretch>
            <a:fillRect/>
          </a:stretch>
        </p:blipFill>
        <p:spPr>
          <a:xfrm>
            <a:off x="12700" y="-740"/>
            <a:ext cx="14579600" cy="9755080"/>
          </a:xfrm>
          <a:prstGeom prst="rect">
            <a:avLst/>
          </a:prstGeom>
          <a:ln w="12700">
            <a:miter lim="400000"/>
          </a:ln>
        </p:spPr>
      </p:pic>
      <p:sp>
        <p:nvSpPr>
          <p:cNvPr id="140" name="Shape 140"/>
          <p:cNvSpPr/>
          <p:nvPr/>
        </p:nvSpPr>
        <p:spPr>
          <a:xfrm>
            <a:off x="8583817" y="8463138"/>
            <a:ext cx="4145789" cy="1206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lgn="l" defTabSz="457200">
              <a:defRPr sz="6400" b="1">
                <a:solidFill>
                  <a:srgbClr val="FFFFFF"/>
                </a:solidFill>
                <a:latin typeface="+mn-lt"/>
                <a:ea typeface="+mn-ea"/>
                <a:cs typeface="+mn-cs"/>
                <a:sym typeface="Avenir Book"/>
              </a:defRPr>
            </a:lvl1pPr>
          </a:lstStyle>
          <a:p>
            <a:pPr lvl="0">
              <a:defRPr sz="1800" b="0">
                <a:solidFill>
                  <a:srgbClr val="000000"/>
                </a:solidFill>
              </a:defRPr>
            </a:pPr>
            <a:r>
              <a:rPr sz="6400" b="1">
                <a:solidFill>
                  <a:srgbClr val="FFFFFF"/>
                </a:solidFill>
              </a:rPr>
              <a:t>61398部队</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asted-image.tif"/>
          <p:cNvPicPr/>
          <p:nvPr/>
        </p:nvPicPr>
        <p:blipFill>
          <a:blip r:embed="rId3">
            <a:extLst/>
          </a:blip>
          <a:stretch>
            <a:fillRect/>
          </a:stretch>
        </p:blipFill>
        <p:spPr>
          <a:xfrm>
            <a:off x="4071062" y="1086104"/>
            <a:ext cx="4862677" cy="1345341"/>
          </a:xfrm>
          <a:prstGeom prst="rect">
            <a:avLst/>
          </a:prstGeom>
          <a:ln w="12700">
            <a:miter lim="400000"/>
          </a:ln>
        </p:spPr>
      </p:pic>
      <p:pic>
        <p:nvPicPr>
          <p:cNvPr id="145" name="pasted-image.tif"/>
          <p:cNvPicPr/>
          <p:nvPr/>
        </p:nvPicPr>
        <p:blipFill>
          <a:blip r:embed="rId4">
            <a:extLst/>
          </a:blip>
          <a:stretch>
            <a:fillRect/>
          </a:stretch>
        </p:blipFill>
        <p:spPr>
          <a:xfrm>
            <a:off x="275226" y="3101505"/>
            <a:ext cx="12454348" cy="5455005"/>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49" name="iran-stuxnet.png"/>
          <p:cNvPicPr/>
          <p:nvPr/>
        </p:nvPicPr>
        <p:blipFill>
          <a:blip r:embed="rId2">
            <a:alphaModFix amt="93000"/>
            <a:extLst/>
          </a:blip>
          <a:stretch>
            <a:fillRect/>
          </a:stretch>
        </p:blipFill>
        <p:spPr>
          <a:xfrm rot="521876">
            <a:off x="-817908" y="-853205"/>
            <a:ext cx="15506701" cy="11887463"/>
          </a:xfrm>
          <a:prstGeom prst="rect">
            <a:avLst/>
          </a:prstGeom>
          <a:ln w="12700">
            <a:miter lim="400000"/>
          </a:ln>
        </p:spPr>
      </p:pic>
      <p:sp>
        <p:nvSpPr>
          <p:cNvPr id="150" name="Shape 150"/>
          <p:cNvSpPr/>
          <p:nvPr/>
        </p:nvSpPr>
        <p:spPr>
          <a:xfrm rot="16838086">
            <a:off x="3749040" y="7091399"/>
            <a:ext cx="3737009" cy="1107996"/>
          </a:xfrm>
          <a:prstGeom prst="rect">
            <a:avLst/>
          </a:prstGeom>
          <a:ln w="12700">
            <a:miter lim="400000"/>
          </a:ln>
          <a:effectLst>
            <a:outerShdw blurRad="127000" dist="76200" dir="2700000" rotWithShape="0">
              <a:srgbClr val="A9A9A9">
                <a:alpha val="75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a:defRPr sz="1800"/>
            </a:pPr>
            <a:r>
              <a:rPr sz="4800" b="1" dirty="0">
                <a:solidFill>
                  <a:srgbClr val="DE2D3B"/>
                </a:solidFill>
                <a:latin typeface="+mn-lt"/>
                <a:ea typeface="DIN Condensed"/>
                <a:cs typeface="DIN Condensed"/>
                <a:sym typeface="DIN Condensed"/>
              </a:rPr>
              <a:t>STUXNET</a:t>
            </a:r>
            <a:r>
              <a:rPr sz="7200" dirty="0">
                <a:solidFill>
                  <a:srgbClr val="DE2D3B"/>
                </a:solidFill>
                <a:latin typeface="DIN Condensed"/>
                <a:ea typeface="DIN Condensed"/>
                <a:cs typeface="DIN Condensed"/>
                <a:sym typeface="DIN Condensed"/>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asted-image.png"/>
          <p:cNvPicPr/>
          <p:nvPr/>
        </p:nvPicPr>
        <p:blipFill>
          <a:blip r:embed="rId3">
            <a:extLst/>
          </a:blip>
          <a:srcRect t="15565" b="53771"/>
          <a:stretch>
            <a:fillRect/>
          </a:stretch>
        </p:blipFill>
        <p:spPr>
          <a:xfrm>
            <a:off x="-139700" y="3688357"/>
            <a:ext cx="13284145" cy="2376983"/>
          </a:xfrm>
          <a:prstGeom prst="rect">
            <a:avLst/>
          </a:prstGeom>
          <a:ln w="12700">
            <a:miter lim="400000"/>
          </a:ln>
        </p:spPr>
      </p:pic>
      <p:pic>
        <p:nvPicPr>
          <p:cNvPr id="153" name="Picture 152"/>
          <p:cNvPicPr/>
          <p:nvPr/>
        </p:nvPicPr>
        <p:blipFill>
          <a:blip r:embed="rId4">
            <a:alphaModFix amt="57544"/>
            <a:extLst/>
          </a:blip>
          <a:stretch>
            <a:fillRect/>
          </a:stretch>
        </p:blipFill>
        <p:spPr>
          <a:xfrm rot="23925">
            <a:off x="1808041" y="4531055"/>
            <a:ext cx="4782783" cy="45720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xfrm>
            <a:off x="1270000" y="2823192"/>
            <a:ext cx="10464800" cy="4107216"/>
          </a:xfrm>
          <a:prstGeom prst="rect">
            <a:avLst/>
          </a:prstGeom>
        </p:spPr>
        <p:txBody>
          <a:bodyPr/>
          <a:lstStyle/>
          <a:p>
            <a:pPr lvl="0">
              <a:defRPr sz="1800" b="0">
                <a:solidFill>
                  <a:srgbClr val="000000"/>
                </a:solidFill>
              </a:defRPr>
            </a:pPr>
            <a:r>
              <a:rPr sz="8400" b="1">
                <a:solidFill>
                  <a:srgbClr val="FFFFFF"/>
                </a:solidFill>
              </a:rPr>
              <a:t>3</a:t>
            </a:r>
            <a:br>
              <a:rPr sz="8400" b="1">
                <a:solidFill>
                  <a:srgbClr val="FFFFFF"/>
                </a:solidFill>
              </a:rPr>
            </a:br>
            <a:r>
              <a:rPr sz="8400" b="1">
                <a:solidFill>
                  <a:srgbClr val="FFFFFF"/>
                </a:solidFill>
              </a:rPr>
              <a:t>E-BANKARSTVO</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asted-image.tif"/>
          <p:cNvPicPr/>
          <p:nvPr/>
        </p:nvPicPr>
        <p:blipFill>
          <a:blip r:embed="rId2">
            <a:extLst/>
          </a:blip>
          <a:stretch>
            <a:fillRect/>
          </a:stretch>
        </p:blipFill>
        <p:spPr>
          <a:xfrm>
            <a:off x="854141" y="1496173"/>
            <a:ext cx="4699001" cy="3302001"/>
          </a:xfrm>
          <a:prstGeom prst="rect">
            <a:avLst/>
          </a:prstGeom>
          <a:ln w="12700">
            <a:miter lim="400000"/>
          </a:ln>
        </p:spPr>
      </p:pic>
      <p:pic>
        <p:nvPicPr>
          <p:cNvPr id="161" name="pasted-image.tif"/>
          <p:cNvPicPr/>
          <p:nvPr/>
        </p:nvPicPr>
        <p:blipFill>
          <a:blip r:embed="rId3">
            <a:extLst/>
          </a:blip>
          <a:stretch>
            <a:fillRect/>
          </a:stretch>
        </p:blipFill>
        <p:spPr>
          <a:xfrm>
            <a:off x="647104" y="6861395"/>
            <a:ext cx="6162941" cy="1376390"/>
          </a:xfrm>
          <a:prstGeom prst="rect">
            <a:avLst/>
          </a:prstGeom>
          <a:ln w="12700">
            <a:miter lim="400000"/>
          </a:ln>
        </p:spPr>
      </p:pic>
      <p:pic>
        <p:nvPicPr>
          <p:cNvPr id="162" name="pasted-image.tif"/>
          <p:cNvPicPr/>
          <p:nvPr/>
        </p:nvPicPr>
        <p:blipFill>
          <a:blip r:embed="rId4">
            <a:extLst/>
          </a:blip>
          <a:stretch>
            <a:fillRect/>
          </a:stretch>
        </p:blipFill>
        <p:spPr>
          <a:xfrm>
            <a:off x="5694428" y="1358987"/>
            <a:ext cx="3810001" cy="1816101"/>
          </a:xfrm>
          <a:prstGeom prst="rect">
            <a:avLst/>
          </a:prstGeom>
          <a:ln w="12700">
            <a:miter lim="400000"/>
          </a:ln>
        </p:spPr>
      </p:pic>
      <p:pic>
        <p:nvPicPr>
          <p:cNvPr id="163" name="pasted-image.tif"/>
          <p:cNvPicPr/>
          <p:nvPr/>
        </p:nvPicPr>
        <p:blipFill>
          <a:blip r:embed="rId5">
            <a:extLst/>
          </a:blip>
          <a:stretch>
            <a:fillRect/>
          </a:stretch>
        </p:blipFill>
        <p:spPr>
          <a:xfrm>
            <a:off x="942975" y="5012540"/>
            <a:ext cx="3810000" cy="466118"/>
          </a:xfrm>
          <a:prstGeom prst="rect">
            <a:avLst/>
          </a:prstGeom>
          <a:ln w="12700">
            <a:miter lim="400000"/>
          </a:ln>
        </p:spPr>
      </p:pic>
      <p:pic>
        <p:nvPicPr>
          <p:cNvPr id="164" name="pasted-image.png"/>
          <p:cNvPicPr/>
          <p:nvPr/>
        </p:nvPicPr>
        <p:blipFill>
          <a:blip r:embed="rId6">
            <a:extLst/>
          </a:blip>
          <a:stretch>
            <a:fillRect/>
          </a:stretch>
        </p:blipFill>
        <p:spPr>
          <a:xfrm>
            <a:off x="6745882" y="4542057"/>
            <a:ext cx="5375900" cy="1407084"/>
          </a:xfrm>
          <a:prstGeom prst="rect">
            <a:avLst/>
          </a:prstGeom>
          <a:ln w="12700">
            <a:miter lim="400000"/>
          </a:ln>
        </p:spPr>
      </p:pic>
      <p:pic>
        <p:nvPicPr>
          <p:cNvPr id="165" name="pasted-image.tif"/>
          <p:cNvPicPr/>
          <p:nvPr/>
        </p:nvPicPr>
        <p:blipFill>
          <a:blip r:embed="rId7">
            <a:extLst/>
          </a:blip>
          <a:stretch>
            <a:fillRect/>
          </a:stretch>
        </p:blipFill>
        <p:spPr>
          <a:xfrm>
            <a:off x="7844734" y="6987529"/>
            <a:ext cx="4512962" cy="1407084"/>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p:tmAbs val="0"/>
                                  </p:iterate>
                                  <p:childTnLst>
                                    <p:set>
                                      <p:cBhvr>
                                        <p:cTn id="6" fill="hold"/>
                                        <p:tgtEl>
                                          <p:spTgt spid="162"/>
                                        </p:tgtEl>
                                        <p:attrNameLst>
                                          <p:attrName>style.visibility</p:attrName>
                                        </p:attrNameLst>
                                      </p:cBhvr>
                                      <p:to>
                                        <p:strVal val="visible"/>
                                      </p:to>
                                    </p:set>
                                    <p:animEffect transition="in" filter="fade">
                                      <p:cBhvr>
                                        <p:cTn id="7" dur="499"/>
                                        <p:tgtEl>
                                          <p:spTgt spid="162"/>
                                        </p:tgtEl>
                                      </p:cBhvr>
                                    </p:animEffect>
                                  </p:childTnLst>
                                </p:cTn>
                              </p:par>
                            </p:childTnLst>
                          </p:cTn>
                        </p:par>
                        <p:par>
                          <p:cTn id="8" fill="hold">
                            <p:stCondLst>
                              <p:cond delay="499"/>
                            </p:stCondLst>
                            <p:childTnLst>
                              <p:par>
                                <p:cTn id="9" presetID="10" presetClass="entr" presetSubtype="0" fill="hold" grpId="2" nodeType="afterEffect">
                                  <p:stCondLst>
                                    <p:cond delay="0"/>
                                  </p:stCondLst>
                                  <p:iterate>
                                    <p:tmAbs val="0"/>
                                  </p:iterate>
                                  <p:childTnLst>
                                    <p:set>
                                      <p:cBhvr>
                                        <p:cTn id="10" fill="hold"/>
                                        <p:tgtEl>
                                          <p:spTgt spid="160"/>
                                        </p:tgtEl>
                                        <p:attrNameLst>
                                          <p:attrName>style.visibility</p:attrName>
                                        </p:attrNameLst>
                                      </p:cBhvr>
                                      <p:to>
                                        <p:strVal val="visible"/>
                                      </p:to>
                                    </p:set>
                                    <p:animEffect transition="in" filter="fade">
                                      <p:cBhvr>
                                        <p:cTn id="11" dur="499"/>
                                        <p:tgtEl>
                                          <p:spTgt spid="160"/>
                                        </p:tgtEl>
                                      </p:cBhvr>
                                    </p:animEffect>
                                  </p:childTnLst>
                                </p:cTn>
                              </p:par>
                            </p:childTnLst>
                          </p:cTn>
                        </p:par>
                        <p:par>
                          <p:cTn id="12" fill="hold">
                            <p:stCondLst>
                              <p:cond delay="998"/>
                            </p:stCondLst>
                            <p:childTnLst>
                              <p:par>
                                <p:cTn id="13" presetID="10" presetClass="entr" presetSubtype="0" fill="hold" grpId="3" nodeType="afterEffect">
                                  <p:stCondLst>
                                    <p:cond delay="0"/>
                                  </p:stCondLst>
                                  <p:iterate>
                                    <p:tmAbs val="0"/>
                                  </p:iterate>
                                  <p:childTnLst>
                                    <p:set>
                                      <p:cBhvr>
                                        <p:cTn id="14" fill="hold"/>
                                        <p:tgtEl>
                                          <p:spTgt spid="164"/>
                                        </p:tgtEl>
                                        <p:attrNameLst>
                                          <p:attrName>style.visibility</p:attrName>
                                        </p:attrNameLst>
                                      </p:cBhvr>
                                      <p:to>
                                        <p:strVal val="visible"/>
                                      </p:to>
                                    </p:set>
                                    <p:animEffect transition="in" filter="fade">
                                      <p:cBhvr>
                                        <p:cTn id="15" dur="499"/>
                                        <p:tgtEl>
                                          <p:spTgt spid="164"/>
                                        </p:tgtEl>
                                      </p:cBhvr>
                                    </p:animEffect>
                                  </p:childTnLst>
                                </p:cTn>
                              </p:par>
                            </p:childTnLst>
                          </p:cTn>
                        </p:par>
                        <p:par>
                          <p:cTn id="16" fill="hold">
                            <p:stCondLst>
                              <p:cond delay="1497"/>
                            </p:stCondLst>
                            <p:childTnLst>
                              <p:par>
                                <p:cTn id="17" presetID="10" presetClass="entr" presetSubtype="0" fill="hold" grpId="4" nodeType="afterEffect">
                                  <p:stCondLst>
                                    <p:cond delay="0"/>
                                  </p:stCondLst>
                                  <p:iterate>
                                    <p:tmAbs val="0"/>
                                  </p:iterate>
                                  <p:childTnLst>
                                    <p:set>
                                      <p:cBhvr>
                                        <p:cTn id="18" fill="hold"/>
                                        <p:tgtEl>
                                          <p:spTgt spid="163"/>
                                        </p:tgtEl>
                                        <p:attrNameLst>
                                          <p:attrName>style.visibility</p:attrName>
                                        </p:attrNameLst>
                                      </p:cBhvr>
                                      <p:to>
                                        <p:strVal val="visible"/>
                                      </p:to>
                                    </p:set>
                                    <p:animEffect transition="in" filter="fade">
                                      <p:cBhvr>
                                        <p:cTn id="19" dur="499"/>
                                        <p:tgtEl>
                                          <p:spTgt spid="163"/>
                                        </p:tgtEl>
                                      </p:cBhvr>
                                    </p:animEffect>
                                  </p:childTnLst>
                                </p:cTn>
                              </p:par>
                            </p:childTnLst>
                          </p:cTn>
                        </p:par>
                        <p:par>
                          <p:cTn id="20" fill="hold">
                            <p:stCondLst>
                              <p:cond delay="1996"/>
                            </p:stCondLst>
                            <p:childTnLst>
                              <p:par>
                                <p:cTn id="21" presetID="10" presetClass="entr" presetSubtype="0" fill="hold" grpId="5" nodeType="afterEffect">
                                  <p:stCondLst>
                                    <p:cond delay="0"/>
                                  </p:stCondLst>
                                  <p:iterate>
                                    <p:tmAbs val="0"/>
                                  </p:iterate>
                                  <p:childTnLst>
                                    <p:set>
                                      <p:cBhvr>
                                        <p:cTn id="22" fill="hold"/>
                                        <p:tgtEl>
                                          <p:spTgt spid="161"/>
                                        </p:tgtEl>
                                        <p:attrNameLst>
                                          <p:attrName>style.visibility</p:attrName>
                                        </p:attrNameLst>
                                      </p:cBhvr>
                                      <p:to>
                                        <p:strVal val="visible"/>
                                      </p:to>
                                    </p:set>
                                    <p:animEffect transition="in" filter="fade">
                                      <p:cBhvr>
                                        <p:cTn id="23" dur="499"/>
                                        <p:tgtEl>
                                          <p:spTgt spid="161"/>
                                        </p:tgtEl>
                                      </p:cBhvr>
                                    </p:animEffect>
                                  </p:childTnLst>
                                </p:cTn>
                              </p:par>
                            </p:childTnLst>
                          </p:cTn>
                        </p:par>
                        <p:par>
                          <p:cTn id="24" fill="hold">
                            <p:stCondLst>
                              <p:cond delay="2495"/>
                            </p:stCondLst>
                            <p:childTnLst>
                              <p:par>
                                <p:cTn id="25" presetID="10" presetClass="entr" presetSubtype="0" fill="hold" grpId="6" nodeType="afterEffect">
                                  <p:stCondLst>
                                    <p:cond delay="0"/>
                                  </p:stCondLst>
                                  <p:iterate>
                                    <p:tmAbs val="0"/>
                                  </p:iterate>
                                  <p:childTnLst>
                                    <p:set>
                                      <p:cBhvr>
                                        <p:cTn id="26" fill="hold"/>
                                        <p:tgtEl>
                                          <p:spTgt spid="165"/>
                                        </p:tgtEl>
                                        <p:attrNameLst>
                                          <p:attrName>style.visibility</p:attrName>
                                        </p:attrNameLst>
                                      </p:cBhvr>
                                      <p:to>
                                        <p:strVal val="visible"/>
                                      </p:to>
                                    </p:set>
                                    <p:animEffect transition="in" filter="fade">
                                      <p:cBhvr>
                                        <p:cTn id="27" dur="499"/>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2" animBg="1" advAuto="0"/>
      <p:bldP spid="161" grpId="5" animBg="1" advAuto="0"/>
      <p:bldP spid="162" grpId="1" animBg="1" advAuto="0"/>
      <p:bldP spid="163" grpId="4" animBg="1" advAuto="0"/>
      <p:bldP spid="164" grpId="3" animBg="1" advAuto="0"/>
      <p:bldP spid="165" grpId="6"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pasted-image.png"/>
          <p:cNvPicPr/>
          <p:nvPr/>
        </p:nvPicPr>
        <p:blipFill>
          <a:blip r:embed="rId3">
            <a:extLst/>
          </a:blip>
          <a:stretch>
            <a:fillRect/>
          </a:stretch>
        </p:blipFill>
        <p:spPr>
          <a:xfrm>
            <a:off x="0" y="3185318"/>
            <a:ext cx="13004800" cy="5414939"/>
          </a:xfrm>
          <a:prstGeom prst="rect">
            <a:avLst/>
          </a:prstGeom>
          <a:ln w="12700">
            <a:miter lim="400000"/>
          </a:ln>
        </p:spPr>
      </p:pic>
      <p:sp>
        <p:nvSpPr>
          <p:cNvPr id="168" name="Shape 168"/>
          <p:cNvSpPr/>
          <p:nvPr/>
        </p:nvSpPr>
        <p:spPr>
          <a:xfrm>
            <a:off x="636981" y="4165600"/>
            <a:ext cx="3602838"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latin typeface="+mn-lt"/>
                <a:ea typeface="+mn-ea"/>
                <a:cs typeface="+mn-cs"/>
                <a:sym typeface="Avenir Book"/>
              </a:defRPr>
            </a:lvl1pPr>
          </a:lstStyle>
          <a:p>
            <a:pPr lvl="0">
              <a:defRPr sz="1800" b="0"/>
            </a:pPr>
            <a:r>
              <a:rPr sz="3200" b="1" dirty="0"/>
              <a:t>23. 1. 2015, 11:14</a:t>
            </a:r>
          </a:p>
        </p:txBody>
      </p:sp>
      <p:sp>
        <p:nvSpPr>
          <p:cNvPr id="169" name="Shape 169"/>
          <p:cNvSpPr/>
          <p:nvPr/>
        </p:nvSpPr>
        <p:spPr>
          <a:xfrm>
            <a:off x="7545781" y="4953000"/>
            <a:ext cx="3602838"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b="1">
                <a:latin typeface="+mn-lt"/>
                <a:ea typeface="+mn-ea"/>
                <a:cs typeface="+mn-cs"/>
                <a:sym typeface="Avenir Book"/>
              </a:defRPr>
            </a:lvl1pPr>
          </a:lstStyle>
          <a:p>
            <a:pPr lvl="0">
              <a:defRPr sz="1800" b="0"/>
            </a:pPr>
            <a:r>
              <a:rPr sz="3200" b="1"/>
              <a:t>28. 1. 2015, 19:40</a:t>
            </a:r>
          </a:p>
        </p:txBody>
      </p:sp>
      <p:sp>
        <p:nvSpPr>
          <p:cNvPr id="170" name="Shape 170"/>
          <p:cNvSpPr/>
          <p:nvPr/>
        </p:nvSpPr>
        <p:spPr>
          <a:xfrm flipH="1">
            <a:off x="1087685" y="4711567"/>
            <a:ext cx="1020796" cy="1556231"/>
          </a:xfrm>
          <a:prstGeom prst="line">
            <a:avLst/>
          </a:prstGeom>
          <a:ln w="38100">
            <a:solidFill/>
            <a:miter lim="400000"/>
            <a:tailEnd type="triangle"/>
          </a:ln>
        </p:spPr>
        <p:txBody>
          <a:bodyPr lIns="0" tIns="0" rIns="0" bIns="0"/>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1" name="Shape 171"/>
          <p:cNvSpPr/>
          <p:nvPr/>
        </p:nvSpPr>
        <p:spPr>
          <a:xfrm flipH="1">
            <a:off x="9329985" y="5566981"/>
            <a:ext cx="276358" cy="2682016"/>
          </a:xfrm>
          <a:prstGeom prst="line">
            <a:avLst/>
          </a:prstGeom>
          <a:ln w="38100">
            <a:solidFill/>
            <a:miter lim="400000"/>
            <a:tailEnd type="triangle"/>
          </a:ln>
        </p:spPr>
        <p:txBody>
          <a:bodyPr lIns="0" tIns="0" rIns="0" bIns="0"/>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2" name="Shape 172"/>
          <p:cNvSpPr/>
          <p:nvPr/>
        </p:nvSpPr>
        <p:spPr>
          <a:xfrm>
            <a:off x="-109361" y="498573"/>
            <a:ext cx="13223523" cy="19492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2400" dirty="0">
                <a:latin typeface="+mn-lt"/>
                <a:ea typeface="+mn-ea"/>
                <a:cs typeface="+mn-cs"/>
                <a:sym typeface="Avenir Book"/>
              </a:rPr>
              <a:t>rejected:</a:t>
            </a:r>
            <a:br>
              <a:rPr sz="2400" dirty="0">
                <a:latin typeface="+mn-lt"/>
                <a:ea typeface="+mn-ea"/>
                <a:cs typeface="+mn-cs"/>
                <a:sym typeface="Avenir Book"/>
              </a:rPr>
            </a:br>
            <a:r>
              <a:rPr sz="2400" dirty="0">
                <a:latin typeface="+mn-lt"/>
                <a:ea typeface="+mn-ea"/>
                <a:cs typeface="+mn-cs"/>
                <a:sym typeface="Avenir Book"/>
              </a:rPr>
              <a:t>(kbm@nova-kbms.si OR klikotp@nlbklik.si OR localhost@everservers.net OR </a:t>
            </a:r>
            <a:r>
              <a:rPr lang="sl-SI" sz="2400" dirty="0" smtClean="0">
                <a:latin typeface="+mn-lt"/>
                <a:ea typeface="+mn-ea"/>
                <a:cs typeface="+mn-cs"/>
                <a:sym typeface="Avenir Book"/>
              </a:rPr>
              <a:t/>
            </a:r>
            <a:br>
              <a:rPr lang="sl-SI" sz="2400" dirty="0" smtClean="0">
                <a:latin typeface="+mn-lt"/>
                <a:ea typeface="+mn-ea"/>
                <a:cs typeface="+mn-cs"/>
                <a:sym typeface="Avenir Book"/>
              </a:rPr>
            </a:br>
            <a:r>
              <a:rPr sz="2400" dirty="0" smtClean="0">
                <a:latin typeface="+mn-lt"/>
                <a:ea typeface="+mn-ea"/>
                <a:cs typeface="+mn-cs"/>
                <a:sym typeface="Avenir Book"/>
              </a:rPr>
              <a:t>localhost</a:t>
            </a:r>
            <a:r>
              <a:rPr sz="2400" dirty="0">
                <a:latin typeface="+mn-lt"/>
                <a:ea typeface="+mn-ea"/>
                <a:cs typeface="+mn-cs"/>
                <a:sym typeface="Avenir Book"/>
              </a:rPr>
              <a:t>@sites2sl.sageisland.com OR noreply@abanka-net.si OR noreply@novakbms.si OR </a:t>
            </a:r>
            <a:r>
              <a:rPr lang="sl-SI" sz="2400" dirty="0" smtClean="0">
                <a:latin typeface="+mn-lt"/>
                <a:ea typeface="+mn-ea"/>
                <a:cs typeface="+mn-cs"/>
                <a:sym typeface="Avenir Book"/>
              </a:rPr>
              <a:t/>
            </a:r>
            <a:br>
              <a:rPr lang="sl-SI" sz="2400" dirty="0" smtClean="0">
                <a:latin typeface="+mn-lt"/>
                <a:ea typeface="+mn-ea"/>
                <a:cs typeface="+mn-cs"/>
                <a:sym typeface="Avenir Book"/>
              </a:rPr>
            </a:br>
            <a:r>
              <a:rPr sz="2400" dirty="0" smtClean="0">
                <a:latin typeface="+mn-lt"/>
                <a:ea typeface="+mn-ea"/>
                <a:cs typeface="+mn-cs"/>
                <a:sym typeface="Avenir Book"/>
              </a:rPr>
              <a:t>noreply</a:t>
            </a:r>
            <a:r>
              <a:rPr sz="2400" dirty="0">
                <a:latin typeface="+mn-lt"/>
                <a:ea typeface="+mn-ea"/>
                <a:cs typeface="+mn-cs"/>
                <a:sym typeface="Avenir Book"/>
              </a:rPr>
              <a:t>@novakbms1.si OR payment@probankasi.si OR pm@skbindex.si OR pt@novakmbsi.si)</a:t>
            </a:r>
            <a:br>
              <a:rPr sz="2400" dirty="0">
                <a:latin typeface="+mn-lt"/>
                <a:ea typeface="+mn-ea"/>
                <a:cs typeface="+mn-cs"/>
                <a:sym typeface="Avenir Book"/>
              </a:rPr>
            </a:br>
            <a:r>
              <a:rPr sz="2400" dirty="0">
                <a:latin typeface="+mn-lt"/>
                <a:ea typeface="+mn-ea"/>
                <a:cs typeface="+mn-cs"/>
                <a:sym typeface="Avenir Book"/>
              </a:rPr>
              <a:t>NOT "-bounces"</a:t>
            </a:r>
          </a:p>
        </p:txBody>
      </p:sp>
      <p:sp>
        <p:nvSpPr>
          <p:cNvPr id="173" name="Shape 173"/>
          <p:cNvSpPr/>
          <p:nvPr/>
        </p:nvSpPr>
        <p:spPr>
          <a:xfrm>
            <a:off x="4748771" y="8693150"/>
            <a:ext cx="3507258"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pPr>
            <a:r>
              <a:rPr sz="4200"/>
              <a:t>15446 sporočil</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asted-image.png"/>
          <p:cNvPicPr/>
          <p:nvPr/>
        </p:nvPicPr>
        <p:blipFill>
          <a:blip r:embed="rId3">
            <a:extLst/>
          </a:blip>
          <a:stretch>
            <a:fillRect/>
          </a:stretch>
        </p:blipFill>
        <p:spPr>
          <a:xfrm>
            <a:off x="-1854200" y="0"/>
            <a:ext cx="16273623" cy="9753601"/>
          </a:xfrm>
          <a:prstGeom prst="rect">
            <a:avLst/>
          </a:prstGeom>
          <a:ln w="12700">
            <a:miter lim="400000"/>
          </a:ln>
        </p:spPr>
      </p:pic>
      <p:sp>
        <p:nvSpPr>
          <p:cNvPr id="178" name="Shape 178"/>
          <p:cNvSpPr/>
          <p:nvPr/>
        </p:nvSpPr>
        <p:spPr>
          <a:xfrm>
            <a:off x="9636701" y="6107713"/>
            <a:ext cx="2437967"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lvl="0">
              <a:defRPr sz="1800"/>
            </a:pPr>
            <a:r>
              <a:rPr sz="4200" dirty="0">
                <a:latin typeface="+mn-lt"/>
              </a:rPr>
              <a:t>84 prijave</a:t>
            </a:r>
          </a:p>
        </p:txBody>
      </p:sp>
      <p:sp>
        <p:nvSpPr>
          <p:cNvPr id="179" name="Shape 179"/>
          <p:cNvSpPr/>
          <p:nvPr/>
        </p:nvSpPr>
        <p:spPr>
          <a:xfrm>
            <a:off x="8798874" y="7737384"/>
            <a:ext cx="3817157" cy="157992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pPr>
            <a:r>
              <a:rPr sz="4200" dirty="0">
                <a:latin typeface="+mn-lt"/>
              </a:rPr>
              <a:t>42 pretrage</a:t>
            </a:r>
            <a:br>
              <a:rPr sz="4200" dirty="0">
                <a:latin typeface="+mn-lt"/>
              </a:rPr>
            </a:br>
            <a:r>
              <a:rPr sz="2700" dirty="0">
                <a:latin typeface="+mn-lt"/>
              </a:rPr>
              <a:t>uklanjanje fišing servera</a:t>
            </a:r>
          </a:p>
          <a:p>
            <a:pPr lvl="0" algn="l">
              <a:defRPr sz="1800"/>
            </a:pPr>
            <a:r>
              <a:rPr sz="2700" dirty="0">
                <a:latin typeface="+mn-lt"/>
              </a:rPr>
              <a:t>liste blokiranja</a:t>
            </a:r>
          </a:p>
        </p:txBody>
      </p:sp>
      <p:sp>
        <p:nvSpPr>
          <p:cNvPr id="180" name="Shape 180"/>
          <p:cNvSpPr/>
          <p:nvPr/>
        </p:nvSpPr>
        <p:spPr>
          <a:xfrm>
            <a:off x="4038155" y="7897001"/>
            <a:ext cx="3855999"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stStyle>
          <a:p>
            <a:pPr lvl="0">
              <a:defRPr sz="1800"/>
            </a:pPr>
            <a:r>
              <a:rPr sz="4200" dirty="0">
                <a:latin typeface="+mn-lt"/>
              </a:rPr>
              <a:t>100.000 poruka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a:spLocks noGrp="1"/>
          </p:cNvSpPr>
          <p:nvPr>
            <p:ph type="title"/>
          </p:nvPr>
        </p:nvSpPr>
        <p:spPr>
          <a:prstGeom prst="rect">
            <a:avLst/>
          </a:prstGeom>
        </p:spPr>
        <p:txBody>
          <a:bodyPr/>
          <a:lstStyle/>
          <a:p>
            <a:pPr lvl="0">
              <a:defRPr sz="1800" b="0">
                <a:solidFill>
                  <a:srgbClr val="000000"/>
                </a:solidFill>
              </a:defRPr>
            </a:pPr>
            <a:r>
              <a:rPr sz="8400" b="1">
                <a:solidFill>
                  <a:srgbClr val="676967"/>
                </a:solidFill>
              </a:rPr>
              <a:t>SI-CERT I DRŽAVA</a:t>
            </a:r>
          </a:p>
        </p:txBody>
      </p:sp>
      <p:sp>
        <p:nvSpPr>
          <p:cNvPr id="66" name="Shape 66"/>
          <p:cNvSpPr>
            <a:spLocks noGrp="1"/>
          </p:cNvSpPr>
          <p:nvPr>
            <p:ph type="body" idx="1"/>
          </p:nvPr>
        </p:nvSpPr>
        <p:spPr>
          <a:prstGeom prst="rect">
            <a:avLst/>
          </a:prstGeom>
        </p:spPr>
        <p:txBody>
          <a:bodyPr/>
          <a:lstStyle/>
          <a:p>
            <a:pPr lvl="0">
              <a:defRPr sz="1800">
                <a:solidFill>
                  <a:srgbClr val="000000"/>
                </a:solidFill>
              </a:defRPr>
            </a:pPr>
            <a:r>
              <a:rPr sz="4200">
                <a:solidFill>
                  <a:srgbClr val="676967"/>
                </a:solidFill>
              </a:rPr>
              <a:t>Ministrstvo javne uprave</a:t>
            </a:r>
            <a:br>
              <a:rPr sz="4200">
                <a:solidFill>
                  <a:srgbClr val="676967"/>
                </a:solidFill>
              </a:rPr>
            </a:br>
            <a:r>
              <a:rPr sz="3200">
                <a:solidFill>
                  <a:srgbClr val="676967"/>
                </a:solidFill>
              </a:rPr>
              <a:t>Odluka Vlade RS 38600-3/2009/21 (8. 4. 2010)</a:t>
            </a:r>
          </a:p>
          <a:p>
            <a:pPr lvl="0">
              <a:defRPr sz="1800">
                <a:solidFill>
                  <a:srgbClr val="000000"/>
                </a:solidFill>
              </a:defRPr>
            </a:pPr>
            <a:r>
              <a:rPr sz="4200">
                <a:solidFill>
                  <a:srgbClr val="676967"/>
                </a:solidFill>
              </a:rPr>
              <a:t>Ministrstvo odbrane</a:t>
            </a:r>
            <a:r>
              <a:rPr sz="3200">
                <a:solidFill>
                  <a:srgbClr val="676967"/>
                </a:solidFill>
              </a:rPr>
              <a:t/>
            </a:r>
            <a:br>
              <a:rPr sz="3200">
                <a:solidFill>
                  <a:srgbClr val="676967"/>
                </a:solidFill>
              </a:rPr>
            </a:br>
            <a:r>
              <a:rPr sz="3200">
                <a:solidFill>
                  <a:srgbClr val="676967"/>
                </a:solidFill>
              </a:rPr>
              <a:t>Ugovor o obuki 4300-392/2013-2 (2014-2016)</a:t>
            </a:r>
          </a:p>
          <a:p>
            <a:pPr lvl="0">
              <a:defRPr sz="1800">
                <a:solidFill>
                  <a:srgbClr val="000000"/>
                </a:solidFill>
              </a:defRPr>
            </a:pPr>
            <a:r>
              <a:rPr sz="4200">
                <a:solidFill>
                  <a:srgbClr val="676967"/>
                </a:solidFill>
              </a:rPr>
              <a:t>Agencija za komunikacijske mreže in usluge (AKOS)</a:t>
            </a:r>
            <a:r>
              <a:rPr sz="3200">
                <a:solidFill>
                  <a:srgbClr val="676967"/>
                </a:solidFill>
              </a:rPr>
              <a:t/>
            </a:r>
            <a:br>
              <a:rPr sz="3200">
                <a:solidFill>
                  <a:srgbClr val="676967"/>
                </a:solidFill>
              </a:rPr>
            </a:br>
            <a:r>
              <a:rPr sz="3200">
                <a:solidFill>
                  <a:srgbClr val="676967"/>
                </a:solidFill>
              </a:rPr>
              <a:t>Zakon o elektronskim komunikacijama, član 81</a:t>
            </a:r>
          </a:p>
        </p:txBody>
      </p:sp>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asted-image.png"/>
          <p:cNvPicPr/>
          <p:nvPr/>
        </p:nvPicPr>
        <p:blipFill>
          <a:blip r:embed="rId2">
            <a:extLst/>
          </a:blip>
          <a:stretch>
            <a:fillRect/>
          </a:stretch>
        </p:blipFill>
        <p:spPr>
          <a:xfrm>
            <a:off x="-1414875" y="5820"/>
            <a:ext cx="16594266" cy="9741960"/>
          </a:xfrm>
          <a:prstGeom prst="rect">
            <a:avLst/>
          </a:prstGeom>
          <a:ln w="12700">
            <a:miter lim="400000"/>
          </a:ln>
        </p:spPr>
      </p:pic>
      <p:sp>
        <p:nvSpPr>
          <p:cNvPr id="190" name="Shape 190"/>
          <p:cNvSpPr/>
          <p:nvPr/>
        </p:nvSpPr>
        <p:spPr>
          <a:xfrm>
            <a:off x="2886019" y="1557623"/>
            <a:ext cx="1428300" cy="690166"/>
          </a:xfrm>
          <a:custGeom>
            <a:avLst/>
            <a:gdLst/>
            <a:ahLst/>
            <a:cxnLst>
              <a:cxn ang="0">
                <a:pos x="wd2" y="hd2"/>
              </a:cxn>
              <a:cxn ang="5400000">
                <a:pos x="wd2" y="hd2"/>
              </a:cxn>
              <a:cxn ang="10800000">
                <a:pos x="wd2" y="hd2"/>
              </a:cxn>
              <a:cxn ang="16200000">
                <a:pos x="wd2" y="hd2"/>
              </a:cxn>
            </a:cxnLst>
            <a:rect l="0" t="0" r="r" b="b"/>
            <a:pathLst>
              <a:path w="21600" h="16462" extrusionOk="0">
                <a:moveTo>
                  <a:pt x="0" y="9202"/>
                </a:moveTo>
                <a:cubicBezTo>
                  <a:pt x="9465" y="-5138"/>
                  <a:pt x="16665" y="-2718"/>
                  <a:pt x="21600" y="16462"/>
                </a:cubicBezTo>
              </a:path>
            </a:pathLst>
          </a:custGeom>
          <a:ln w="127000">
            <a:solidFill>
              <a:srgbClr val="FF330A"/>
            </a:solidFill>
            <a:miter lim="400000"/>
            <a:tailEnd type="triangle"/>
          </a:ln>
          <a:effectLst>
            <a:outerShdw blurRad="63500" dist="25400" dir="5400000" rotWithShape="0">
              <a:srgbClr val="000000">
                <a:alpha val="50000"/>
              </a:srgbClr>
            </a:outerShdw>
          </a:effectLst>
        </p:spPr>
        <p:txBody>
          <a:bodyPr/>
          <a:lstStyle/>
          <a:p>
            <a:pPr lvl="0"/>
            <a:endParaRPr/>
          </a:p>
        </p:txBody>
      </p:sp>
      <p:sp>
        <p:nvSpPr>
          <p:cNvPr id="191" name="Shape 191"/>
          <p:cNvSpPr/>
          <p:nvPr/>
        </p:nvSpPr>
        <p:spPr>
          <a:xfrm>
            <a:off x="4327528" y="1835565"/>
            <a:ext cx="4147335" cy="1680284"/>
          </a:xfrm>
          <a:custGeom>
            <a:avLst/>
            <a:gdLst/>
            <a:ahLst/>
            <a:cxnLst>
              <a:cxn ang="0">
                <a:pos x="wd2" y="hd2"/>
              </a:cxn>
              <a:cxn ang="5400000">
                <a:pos x="wd2" y="hd2"/>
              </a:cxn>
              <a:cxn ang="10800000">
                <a:pos x="wd2" y="hd2"/>
              </a:cxn>
              <a:cxn ang="16200000">
                <a:pos x="wd2" y="hd2"/>
              </a:cxn>
            </a:cxnLst>
            <a:rect l="0" t="0" r="r" b="b"/>
            <a:pathLst>
              <a:path w="21600" h="17342" extrusionOk="0">
                <a:moveTo>
                  <a:pt x="0" y="4110"/>
                </a:moveTo>
                <a:cubicBezTo>
                  <a:pt x="7907" y="-4258"/>
                  <a:pt x="15107" y="153"/>
                  <a:pt x="21600" y="17342"/>
                </a:cubicBezTo>
              </a:path>
            </a:pathLst>
          </a:custGeom>
          <a:ln w="127000">
            <a:solidFill>
              <a:srgbClr val="FF330A"/>
            </a:solidFill>
            <a:prstDash val="sysDot"/>
            <a:miter lim="400000"/>
            <a:tailEnd type="triangle"/>
          </a:ln>
          <a:effectLst>
            <a:outerShdw blurRad="63500" dist="25400" dir="5400000" rotWithShape="0">
              <a:srgbClr val="000000">
                <a:alpha val="50000"/>
              </a:srgbClr>
            </a:outerShdw>
          </a:effectLst>
        </p:spPr>
        <p:txBody>
          <a:bodyPr/>
          <a:lstStyle/>
          <a:p>
            <a:pPr lvl="0"/>
            <a:endParaRPr/>
          </a:p>
        </p:txBody>
      </p:sp>
      <p:sp>
        <p:nvSpPr>
          <p:cNvPr id="192" name="Shape 192"/>
          <p:cNvSpPr/>
          <p:nvPr/>
        </p:nvSpPr>
        <p:spPr>
          <a:xfrm>
            <a:off x="4327528" y="2208803"/>
            <a:ext cx="1807360" cy="207286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964" y="966"/>
                  <a:pt x="18164" y="8166"/>
                  <a:pt x="21600" y="21600"/>
                </a:cubicBezTo>
              </a:path>
            </a:pathLst>
          </a:custGeom>
          <a:ln w="127000">
            <a:solidFill>
              <a:srgbClr val="FF330A"/>
            </a:solidFill>
            <a:prstDash val="sysDot"/>
            <a:miter lim="400000"/>
            <a:tailEnd type="triangle"/>
          </a:ln>
          <a:effectLst>
            <a:outerShdw blurRad="63500" dist="25400" dir="5400000" rotWithShape="0">
              <a:srgbClr val="000000">
                <a:alpha val="50000"/>
              </a:srgbClr>
            </a:outerShdw>
          </a:effectLst>
        </p:spPr>
        <p:txBody>
          <a:bodyPr/>
          <a:lstStyle/>
          <a:p>
            <a:pPr lvl="0"/>
            <a:endParaRPr/>
          </a:p>
        </p:txBody>
      </p:sp>
      <p:sp>
        <p:nvSpPr>
          <p:cNvPr id="188" name="Shape 188"/>
          <p:cNvSpPr/>
          <p:nvPr/>
        </p:nvSpPr>
        <p:spPr>
          <a:xfrm>
            <a:off x="5931634" y="4055533"/>
            <a:ext cx="62976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300" b="1">
                <a:solidFill>
                  <a:srgbClr val="FF320A"/>
                </a:solidFill>
                <a:latin typeface="+mn-lt"/>
                <a:ea typeface="+mn-ea"/>
                <a:cs typeface="+mn-cs"/>
                <a:sym typeface="Avenir Book"/>
              </a:defRPr>
            </a:lvl1pPr>
          </a:lstStyle>
          <a:p>
            <a:pPr lvl="0">
              <a:defRPr sz="1800" b="0">
                <a:solidFill>
                  <a:srgbClr val="000000"/>
                </a:solidFill>
              </a:defRPr>
            </a:pPr>
            <a:r>
              <a:rPr sz="7300" b="1">
                <a:solidFill>
                  <a:srgbClr val="FF320A"/>
                </a:solidFill>
              </a:rPr>
              <a:t>?</a:t>
            </a:r>
          </a:p>
        </p:txBody>
      </p:sp>
      <p:sp>
        <p:nvSpPr>
          <p:cNvPr id="189" name="Shape 189"/>
          <p:cNvSpPr/>
          <p:nvPr/>
        </p:nvSpPr>
        <p:spPr>
          <a:xfrm>
            <a:off x="8400138" y="3212629"/>
            <a:ext cx="629769"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300" b="1">
                <a:solidFill>
                  <a:srgbClr val="FF320A"/>
                </a:solidFill>
                <a:latin typeface="+mn-lt"/>
                <a:ea typeface="+mn-ea"/>
                <a:cs typeface="+mn-cs"/>
                <a:sym typeface="Avenir Book"/>
              </a:defRPr>
            </a:lvl1pPr>
          </a:lstStyle>
          <a:p>
            <a:pPr lvl="0">
              <a:defRPr sz="1800" b="0">
                <a:solidFill>
                  <a:srgbClr val="000000"/>
                </a:solidFill>
              </a:defRPr>
            </a:pPr>
            <a:r>
              <a:rPr sz="7300" b="1">
                <a:solidFill>
                  <a:srgbClr val="FF320A"/>
                </a:solidFill>
              </a:rPr>
              <a: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p:cNvSpPr>
          <p:nvPr>
            <p:ph type="title"/>
          </p:nvPr>
        </p:nvSpPr>
        <p:spPr>
          <a:xfrm>
            <a:off x="1270000" y="2823192"/>
            <a:ext cx="10464800" cy="4107216"/>
          </a:xfrm>
          <a:prstGeom prst="rect">
            <a:avLst/>
          </a:prstGeom>
        </p:spPr>
        <p:txBody>
          <a:bodyPr/>
          <a:lstStyle/>
          <a:p>
            <a:pPr lvl="0">
              <a:defRPr sz="1800" b="0">
                <a:solidFill>
                  <a:srgbClr val="000000"/>
                </a:solidFill>
              </a:defRPr>
            </a:pPr>
            <a:r>
              <a:rPr sz="8400" b="1">
                <a:solidFill>
                  <a:srgbClr val="FFFFFF"/>
                </a:solidFill>
              </a:rPr>
              <a:t>4</a:t>
            </a:r>
            <a:br>
              <a:rPr sz="8400" b="1">
                <a:solidFill>
                  <a:srgbClr val="FFFFFF"/>
                </a:solidFill>
              </a:rPr>
            </a:br>
            <a:r>
              <a:rPr sz="8400" b="1">
                <a:solidFill>
                  <a:srgbClr val="FFFFFF"/>
                </a:solidFill>
              </a:rPr>
              <a:t>PREVARE I </a:t>
            </a:r>
            <a:br>
              <a:rPr sz="8400" b="1">
                <a:solidFill>
                  <a:srgbClr val="FFFFFF"/>
                </a:solidFill>
              </a:rPr>
            </a:br>
            <a:r>
              <a:rPr sz="8400" b="1">
                <a:solidFill>
                  <a:srgbClr val="FFFFFF"/>
                </a:solidFill>
              </a:rPr>
              <a:t>ZAŠTITA GRAĐANA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Screen Shot 2013-12-02 at 15.04.11.png"/>
          <p:cNvPicPr/>
          <p:nvPr/>
        </p:nvPicPr>
        <p:blipFill>
          <a:blip r:embed="rId3">
            <a:extLst/>
          </a:blip>
          <a:stretch>
            <a:fillRect/>
          </a:stretch>
        </p:blipFill>
        <p:spPr>
          <a:xfrm>
            <a:off x="1986429" y="3118502"/>
            <a:ext cx="9031942" cy="3516596"/>
          </a:xfrm>
          <a:prstGeom prst="rect">
            <a:avLst/>
          </a:prstGeom>
          <a:ln w="12700">
            <a:miter lim="400000"/>
          </a:ln>
        </p:spPr>
      </p:pic>
      <p:sp>
        <p:nvSpPr>
          <p:cNvPr id="197" name="Shape 197"/>
          <p:cNvSpPr/>
          <p:nvPr/>
        </p:nvSpPr>
        <p:spPr>
          <a:xfrm rot="21270850">
            <a:off x="6225749" y="6766025"/>
            <a:ext cx="4264188" cy="492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900">
                <a:solidFill>
                  <a:srgbClr val="C3971A"/>
                </a:solidFill>
                <a:latin typeface="Marker Felt"/>
                <a:ea typeface="Marker Felt"/>
                <a:cs typeface="Marker Felt"/>
                <a:sym typeface="Marker Felt"/>
              </a:defRPr>
            </a:lvl1pPr>
          </a:lstStyle>
          <a:p>
            <a:pPr lvl="0">
              <a:defRPr sz="1800">
                <a:solidFill>
                  <a:srgbClr val="000000"/>
                </a:solidFill>
              </a:defRPr>
            </a:pPr>
            <a:r>
              <a:rPr sz="3200">
                <a:solidFill>
                  <a:srgbClr val="C3971A"/>
                </a:solidFill>
                <a:latin typeface="+mn-lt"/>
              </a:rPr>
              <a:t>SVE ZAVISI OD MENE</a:t>
            </a:r>
          </a:p>
        </p:txBody>
      </p:sp>
      <p:pic>
        <p:nvPicPr>
          <p:cNvPr id="201" name="Picture 200"/>
          <p:cNvPicPr/>
          <p:nvPr/>
        </p:nvPicPr>
        <p:blipFill>
          <a:blip r:embed="rId4">
            <a:extLst/>
          </a:blip>
          <a:stretch>
            <a:fillRect/>
          </a:stretch>
        </p:blipFill>
        <p:spPr>
          <a:xfrm>
            <a:off x="10427233" y="5701042"/>
            <a:ext cx="1355054" cy="1243780"/>
          </a:xfrm>
          <a:prstGeom prst="rect">
            <a:avLst/>
          </a:prstGeom>
        </p:spPr>
      </p:pic>
      <p:sp>
        <p:nvSpPr>
          <p:cNvPr id="199" name="Shape 199"/>
          <p:cNvSpPr/>
          <p:nvPr/>
        </p:nvSpPr>
        <p:spPr>
          <a:xfrm rot="898786">
            <a:off x="7110080" y="3036236"/>
            <a:ext cx="5198539" cy="492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sz="3900">
                <a:solidFill>
                  <a:srgbClr val="C3971A"/>
                </a:solidFill>
                <a:latin typeface="Marker Felt"/>
                <a:ea typeface="Marker Felt"/>
                <a:cs typeface="Marker Felt"/>
                <a:sym typeface="Marker Felt"/>
              </a:defRPr>
            </a:lvl1pPr>
          </a:lstStyle>
          <a:p>
            <a:pPr lvl="0">
              <a:defRPr sz="1800">
                <a:solidFill>
                  <a:srgbClr val="000000"/>
                </a:solidFill>
              </a:defRPr>
            </a:pPr>
            <a:r>
              <a:rPr sz="3200" dirty="0">
                <a:solidFill>
                  <a:srgbClr val="C3971A"/>
                </a:solidFill>
                <a:latin typeface="+mn-lt"/>
              </a:rPr>
              <a:t>BEZBEDNI NA INTERNETU</a:t>
            </a:r>
          </a:p>
        </p:txBody>
      </p:sp>
      <p:pic>
        <p:nvPicPr>
          <p:cNvPr id="203" name="Picture 202"/>
          <p:cNvPicPr/>
          <p:nvPr/>
        </p:nvPicPr>
        <p:blipFill>
          <a:blip r:embed="rId5">
            <a:extLst/>
          </a:blip>
          <a:stretch>
            <a:fillRect/>
          </a:stretch>
        </p:blipFill>
        <p:spPr>
          <a:xfrm>
            <a:off x="6274910" y="2605934"/>
            <a:ext cx="974222" cy="587443"/>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vni.m4v"/>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25399" y="22140"/>
            <a:ext cx="12954001" cy="9144001"/>
          </a:xfrm>
          <a:prstGeom prst="rect">
            <a:avLst/>
          </a:prstGeom>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0" fill="hold"/>
                                        <p:tgtEl>
                                          <p:spTgt spid="2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0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Screen Shot 2013-12-04 at 10.01.19.png"/>
          <p:cNvPicPr/>
          <p:nvPr/>
        </p:nvPicPr>
        <p:blipFill>
          <a:blip r:embed="rId2">
            <a:extLst/>
          </a:blip>
          <a:stretch>
            <a:fillRect/>
          </a:stretch>
        </p:blipFill>
        <p:spPr>
          <a:xfrm>
            <a:off x="-91200" y="-14386"/>
            <a:ext cx="13187200" cy="1002824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Screen Shot 2013-12-04 at 10.03.30.png"/>
          <p:cNvPicPr/>
          <p:nvPr/>
        </p:nvPicPr>
        <p:blipFill>
          <a:blip r:embed="rId2">
            <a:extLst/>
          </a:blip>
          <a:stretch>
            <a:fillRect/>
          </a:stretch>
        </p:blipFill>
        <p:spPr>
          <a:xfrm>
            <a:off x="0" y="-9104"/>
            <a:ext cx="13411419" cy="977180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 name="Screen Shot 2013-12-04 at 17.21.07.png"/>
          <p:cNvPicPr/>
          <p:nvPr/>
        </p:nvPicPr>
        <p:blipFill>
          <a:blip r:embed="rId3">
            <a:extLst/>
          </a:blip>
          <a:stretch>
            <a:fillRect/>
          </a:stretch>
        </p:blipFill>
        <p:spPr>
          <a:xfrm>
            <a:off x="372384" y="1037526"/>
            <a:ext cx="5214182" cy="7678548"/>
          </a:xfrm>
          <a:prstGeom prst="rect">
            <a:avLst/>
          </a:prstGeom>
          <a:ln w="25400">
            <a:miter lim="400000"/>
          </a:ln>
          <a:effectLst>
            <a:outerShdw blurRad="254000" dist="127000" dir="5400000" rotWithShape="0">
              <a:srgbClr val="000000">
                <a:alpha val="70000"/>
              </a:srgbClr>
            </a:outerShdw>
          </a:effectLst>
        </p:spPr>
      </p:pic>
      <p:pic>
        <p:nvPicPr>
          <p:cNvPr id="217" name="Screen Shot 2013-12-04 at 17.22.06.png"/>
          <p:cNvPicPr/>
          <p:nvPr/>
        </p:nvPicPr>
        <p:blipFill>
          <a:blip r:embed="rId4">
            <a:extLst/>
          </a:blip>
          <a:stretch>
            <a:fillRect/>
          </a:stretch>
        </p:blipFill>
        <p:spPr>
          <a:xfrm>
            <a:off x="2434308" y="685773"/>
            <a:ext cx="5198226" cy="7678548"/>
          </a:xfrm>
          <a:prstGeom prst="rect">
            <a:avLst/>
          </a:prstGeom>
          <a:ln w="25400">
            <a:miter lim="400000"/>
          </a:ln>
          <a:effectLst>
            <a:outerShdw blurRad="254000" dist="127000" dir="5400000" rotWithShape="0">
              <a:srgbClr val="000000">
                <a:alpha val="70000"/>
              </a:srgbClr>
            </a:outerShdw>
          </a:effectLst>
        </p:spPr>
      </p:pic>
      <p:pic>
        <p:nvPicPr>
          <p:cNvPr id="218" name="Screen Shot 2013-12-04 at 17.23.46.png"/>
          <p:cNvPicPr/>
          <p:nvPr/>
        </p:nvPicPr>
        <p:blipFill>
          <a:blip r:embed="rId5">
            <a:extLst/>
          </a:blip>
          <a:stretch>
            <a:fillRect/>
          </a:stretch>
        </p:blipFill>
        <p:spPr>
          <a:xfrm>
            <a:off x="5185997" y="1502153"/>
            <a:ext cx="5236675" cy="7678549"/>
          </a:xfrm>
          <a:prstGeom prst="rect">
            <a:avLst/>
          </a:prstGeom>
          <a:ln w="25400">
            <a:miter lim="400000"/>
          </a:ln>
          <a:effectLst>
            <a:outerShdw blurRad="254000" dist="127000" dir="5400000" rotWithShape="0">
              <a:srgbClr val="000000">
                <a:alpha val="70000"/>
              </a:srgbClr>
            </a:outerShdw>
          </a:effectLst>
        </p:spPr>
      </p:pic>
      <p:pic>
        <p:nvPicPr>
          <p:cNvPr id="219" name="Screen Shot 2013-12-04 at 17.24.44.png"/>
          <p:cNvPicPr/>
          <p:nvPr/>
        </p:nvPicPr>
        <p:blipFill>
          <a:blip r:embed="rId6">
            <a:extLst/>
          </a:blip>
          <a:stretch>
            <a:fillRect/>
          </a:stretch>
        </p:blipFill>
        <p:spPr>
          <a:xfrm>
            <a:off x="7187017" y="843320"/>
            <a:ext cx="5206091" cy="7678548"/>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216"/>
                                        </p:tgtEl>
                                        <p:attrNameLst>
                                          <p:attrName>style.visibility</p:attrName>
                                        </p:attrNameLst>
                                      </p:cBhvr>
                                      <p:to>
                                        <p:strVal val="visible"/>
                                      </p:to>
                                    </p:set>
                                    <p:animEffect transition="in" filter="fade">
                                      <p:cBhvr>
                                        <p:cTn id="7" dur="1000"/>
                                        <p:tgtEl>
                                          <p:spTgt spid="2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iterate>
                                    <p:tmAbs val="0"/>
                                  </p:iterate>
                                  <p:childTnLst>
                                    <p:set>
                                      <p:cBhvr>
                                        <p:cTn id="11" fill="hold"/>
                                        <p:tgtEl>
                                          <p:spTgt spid="217"/>
                                        </p:tgtEl>
                                        <p:attrNameLst>
                                          <p:attrName>style.visibility</p:attrName>
                                        </p:attrNameLst>
                                      </p:cBhvr>
                                      <p:to>
                                        <p:strVal val="visible"/>
                                      </p:to>
                                    </p:set>
                                    <p:animEffect transition="in" filter="fade">
                                      <p:cBhvr>
                                        <p:cTn id="12" dur="1000"/>
                                        <p:tgtEl>
                                          <p:spTgt spid="2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218"/>
                                        </p:tgtEl>
                                        <p:attrNameLst>
                                          <p:attrName>style.visibility</p:attrName>
                                        </p:attrNameLst>
                                      </p:cBhvr>
                                      <p:to>
                                        <p:strVal val="visible"/>
                                      </p:to>
                                    </p:set>
                                    <p:animEffect transition="in" filter="fade">
                                      <p:cBhvr>
                                        <p:cTn id="17" dur="1000"/>
                                        <p:tgtEl>
                                          <p:spTgt spid="2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iterate>
                                    <p:tmAbs val="0"/>
                                  </p:iterate>
                                  <p:childTnLst>
                                    <p:set>
                                      <p:cBhvr>
                                        <p:cTn id="21" fill="hold"/>
                                        <p:tgtEl>
                                          <p:spTgt spid="219"/>
                                        </p:tgtEl>
                                        <p:attrNameLst>
                                          <p:attrName>style.visibility</p:attrName>
                                        </p:attrNameLst>
                                      </p:cBhvr>
                                      <p:to>
                                        <p:strVal val="visible"/>
                                      </p:to>
                                    </p:set>
                                    <p:animEffect transition="in" filter="fade">
                                      <p:cBhvr>
                                        <p:cTn id="22" dur="1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1" animBg="1" advAuto="0"/>
      <p:bldP spid="217" grpId="2" animBg="1" advAuto="0"/>
      <p:bldP spid="218" grpId="3" animBg="1" advAuto="0"/>
      <p:bldP spid="219" grpId="4"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p:nvPr/>
        </p:nvSpPr>
        <p:spPr>
          <a:xfrm>
            <a:off x="0" y="806450"/>
            <a:ext cx="13004800" cy="238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4200" b="1">
                <a:solidFill>
                  <a:srgbClr val="676967"/>
                </a:solidFill>
                <a:latin typeface="+mn-lt"/>
                <a:ea typeface="+mn-ea"/>
                <a:cs typeface="+mn-cs"/>
                <a:sym typeface="Avenir Book"/>
              </a:rPr>
              <a:t>NIST 800-61, Revision 2</a:t>
            </a:r>
          </a:p>
          <a:p>
            <a:pPr lvl="0">
              <a:defRPr sz="1800"/>
            </a:pPr>
            <a:r>
              <a:rPr sz="4200">
                <a:solidFill>
                  <a:srgbClr val="676967"/>
                </a:solidFill>
              </a:rPr>
              <a:t>Computer Security Incident Handling Guide</a:t>
            </a:r>
            <a:br>
              <a:rPr sz="4200">
                <a:solidFill>
                  <a:srgbClr val="676967"/>
                </a:solidFill>
              </a:rPr>
            </a:br>
            <a:r>
              <a:rPr sz="2400">
                <a:solidFill>
                  <a:srgbClr val="676967"/>
                </a:solidFill>
              </a:rPr>
              <a:t>Recommendations of the National Institute of Standards and Technology</a:t>
            </a:r>
          </a:p>
        </p:txBody>
      </p:sp>
      <p:pic>
        <p:nvPicPr>
          <p:cNvPr id="224" name="pasted-image.pdf"/>
          <p:cNvPicPr/>
          <p:nvPr/>
        </p:nvPicPr>
        <p:blipFill>
          <a:blip r:embed="rId2">
            <a:extLst/>
          </a:blip>
          <a:stretch>
            <a:fillRect/>
          </a:stretch>
        </p:blipFill>
        <p:spPr>
          <a:xfrm>
            <a:off x="3001759" y="2822692"/>
            <a:ext cx="7001282" cy="653453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p:nvPr/>
        </p:nvSpPr>
        <p:spPr>
          <a:xfrm>
            <a:off x="0" y="806450"/>
            <a:ext cx="13004800" cy="238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4200" b="1">
                <a:solidFill>
                  <a:srgbClr val="676967"/>
                </a:solidFill>
                <a:latin typeface="+mn-lt"/>
                <a:ea typeface="+mn-ea"/>
                <a:cs typeface="+mn-cs"/>
                <a:sym typeface="Avenir Book"/>
              </a:rPr>
              <a:t>NIST 800-61, Revision 2</a:t>
            </a:r>
          </a:p>
          <a:p>
            <a:pPr lvl="0">
              <a:defRPr sz="1800"/>
            </a:pPr>
            <a:r>
              <a:rPr sz="4200">
                <a:solidFill>
                  <a:srgbClr val="676967"/>
                </a:solidFill>
              </a:rPr>
              <a:t>Computer Security Incident Handling Guide</a:t>
            </a:r>
            <a:br>
              <a:rPr sz="4200">
                <a:solidFill>
                  <a:srgbClr val="676967"/>
                </a:solidFill>
              </a:rPr>
            </a:br>
            <a:r>
              <a:rPr sz="2400">
                <a:solidFill>
                  <a:srgbClr val="676967"/>
                </a:solidFill>
              </a:rPr>
              <a:t>Recommendations of the National Institute of Standards and Technology</a:t>
            </a:r>
          </a:p>
        </p:txBody>
      </p:sp>
      <p:pic>
        <p:nvPicPr>
          <p:cNvPr id="227" name="pasted-image.pdf"/>
          <p:cNvPicPr/>
          <p:nvPr/>
        </p:nvPicPr>
        <p:blipFill>
          <a:blip r:embed="rId3">
            <a:extLst/>
          </a:blip>
          <a:stretch>
            <a:fillRect/>
          </a:stretch>
        </p:blipFill>
        <p:spPr>
          <a:xfrm>
            <a:off x="708560" y="4379474"/>
            <a:ext cx="11587680" cy="2493252"/>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77592">
              <a:srgbClr val="EEEEEE"/>
            </a:gs>
            <a:gs pos="100000">
              <a:srgbClr val="DDDDDD"/>
            </a:gs>
          </a:gsLst>
          <a:path path="circle">
            <a:fillToRect l="50000" t="50000" r="50000" b="50000"/>
          </a:path>
        </a:gradFill>
        <a:effectLst/>
      </p:bgPr>
    </p:bg>
    <p:spTree>
      <p:nvGrpSpPr>
        <p:cNvPr id="1" name=""/>
        <p:cNvGrpSpPr/>
        <p:nvPr/>
      </p:nvGrpSpPr>
      <p:grpSpPr>
        <a:xfrm>
          <a:off x="0" y="0"/>
          <a:ext cx="0" cy="0"/>
          <a:chOff x="0" y="0"/>
          <a:chExt cx="0" cy="0"/>
        </a:xfrm>
      </p:grpSpPr>
      <p:pic>
        <p:nvPicPr>
          <p:cNvPr id="231" name="pasted-image.tif"/>
          <p:cNvPicPr/>
          <p:nvPr/>
        </p:nvPicPr>
        <p:blipFill>
          <a:blip r:embed="rId3">
            <a:extLst/>
          </a:blip>
          <a:stretch>
            <a:fillRect/>
          </a:stretch>
        </p:blipFill>
        <p:spPr>
          <a:xfrm>
            <a:off x="-94209" y="-41274"/>
            <a:ext cx="14855774" cy="9836148"/>
          </a:xfrm>
          <a:prstGeom prst="rect">
            <a:avLst/>
          </a:prstGeom>
          <a:ln w="12700">
            <a:miter lim="400000"/>
          </a:ln>
        </p:spPr>
      </p:pic>
      <p:sp>
        <p:nvSpPr>
          <p:cNvPr id="232" name="Shape 232"/>
          <p:cNvSpPr>
            <a:spLocks noGrp="1"/>
          </p:cNvSpPr>
          <p:nvPr>
            <p:ph type="title"/>
          </p:nvPr>
        </p:nvSpPr>
        <p:spPr>
          <a:xfrm>
            <a:off x="352353" y="669949"/>
            <a:ext cx="12300094" cy="1606502"/>
          </a:xfrm>
          <a:prstGeom prst="rect">
            <a:avLst/>
          </a:prstGeom>
        </p:spPr>
        <p:txBody>
          <a:bodyPr/>
          <a:lstStyle>
            <a:lvl1pPr>
              <a:defRPr sz="7500" b="1">
                <a:solidFill>
                  <a:srgbClr val="FFFFFF"/>
                </a:solidFill>
              </a:defRPr>
            </a:lvl1pPr>
          </a:lstStyle>
          <a:p>
            <a:pPr lvl="0">
              <a:defRPr sz="1800" b="0">
                <a:solidFill>
                  <a:srgbClr val="000000"/>
                </a:solidFill>
              </a:defRPr>
            </a:pPr>
            <a:r>
              <a:rPr sz="7500" b="1">
                <a:solidFill>
                  <a:srgbClr val="FFFFFF"/>
                </a:solidFill>
              </a:rPr>
              <a:t>CERT TIM</a:t>
            </a:r>
          </a:p>
        </p:txBody>
      </p:sp>
      <p:sp>
        <p:nvSpPr>
          <p:cNvPr id="233" name="Shape 233"/>
          <p:cNvSpPr/>
          <p:nvPr/>
        </p:nvSpPr>
        <p:spPr>
          <a:xfrm>
            <a:off x="66014" y="9334500"/>
            <a:ext cx="350017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pPr lvl="0">
              <a:defRPr sz="1800">
                <a:solidFill>
                  <a:srgbClr val="000000"/>
                </a:solidFill>
              </a:defRPr>
            </a:pPr>
            <a:r>
              <a:rPr sz="1200">
                <a:solidFill>
                  <a:srgbClr val="FFFFFF"/>
                </a:solidFill>
              </a:rPr>
              <a:t>Fotografija CC-NC-SA Joe Shlabotnik @ flickr.com</a:t>
            </a:r>
          </a:p>
        </p:txBody>
      </p:sp>
      <p:sp>
        <p:nvSpPr>
          <p:cNvPr id="234" name="Shape 234"/>
          <p:cNvSpPr/>
          <p:nvPr/>
        </p:nvSpPr>
        <p:spPr>
          <a:xfrm>
            <a:off x="1270000" y="2768600"/>
            <a:ext cx="10464800" cy="571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889000" lvl="0" indent="-571500" algn="l">
              <a:spcBef>
                <a:spcPts val="2400"/>
              </a:spcBef>
              <a:buSzPct val="171000"/>
              <a:buChar char="•"/>
              <a:defRPr sz="1800"/>
            </a:pPr>
            <a:r>
              <a:rPr sz="4200">
                <a:solidFill>
                  <a:srgbClr val="FFFFFF"/>
                </a:solidFill>
                <a:latin typeface="+mn-lt"/>
                <a:ea typeface="+mn-ea"/>
                <a:cs typeface="+mn-cs"/>
                <a:sym typeface="Avenir Book"/>
              </a:rPr>
              <a:t>operativci</a:t>
            </a:r>
          </a:p>
          <a:p>
            <a:pPr marL="889000" lvl="0" indent="-571500" algn="l">
              <a:spcBef>
                <a:spcPts val="2400"/>
              </a:spcBef>
              <a:buSzPct val="171000"/>
              <a:buChar char="•"/>
              <a:defRPr sz="1800"/>
            </a:pPr>
            <a:r>
              <a:rPr sz="4200">
                <a:solidFill>
                  <a:srgbClr val="FFFFFF"/>
                </a:solidFill>
                <a:latin typeface="+mn-lt"/>
                <a:ea typeface="+mn-ea"/>
                <a:cs typeface="+mn-cs"/>
                <a:sym typeface="Avenir Book"/>
              </a:rPr>
              <a:t>razlikuje između SSL in DNS</a:t>
            </a:r>
          </a:p>
          <a:p>
            <a:pPr marL="889000" lvl="0" indent="-571500" algn="l">
              <a:spcBef>
                <a:spcPts val="2400"/>
              </a:spcBef>
              <a:buSzPct val="171000"/>
              <a:buChar char="•"/>
              <a:defRPr sz="1800"/>
            </a:pPr>
            <a:r>
              <a:rPr sz="4200">
                <a:solidFill>
                  <a:srgbClr val="FFFFFF"/>
                </a:solidFill>
                <a:latin typeface="+mn-lt"/>
                <a:ea typeface="+mn-ea"/>
                <a:cs typeface="+mn-cs"/>
                <a:sym typeface="Avenir Book"/>
              </a:rPr>
              <a:t>dugoroćni projekat</a:t>
            </a:r>
          </a:p>
          <a:p>
            <a:pPr marL="889000" lvl="0" indent="-571500" algn="l">
              <a:spcBef>
                <a:spcPts val="2400"/>
              </a:spcBef>
              <a:buSzPct val="171000"/>
              <a:buChar char="•"/>
              <a:defRPr sz="1800"/>
            </a:pPr>
            <a:r>
              <a:rPr sz="4200">
                <a:solidFill>
                  <a:srgbClr val="FFFFFF"/>
                </a:solidFill>
                <a:latin typeface="+mn-lt"/>
                <a:ea typeface="+mn-ea"/>
                <a:cs typeface="+mn-cs"/>
                <a:sym typeface="Avenir Book"/>
              </a:rPr>
              <a:t>razlićita rešenja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77592">
              <a:srgbClr val="EEEEEE"/>
            </a:gs>
            <a:gs pos="100000">
              <a:srgbClr val="DDDDDD"/>
            </a:gs>
          </a:gsLst>
          <a:path path="circle">
            <a:fillToRect l="50000" t="50000" r="50000" b="50000"/>
          </a:path>
        </a:gradFill>
        <a:effectLst/>
      </p:bgPr>
    </p:bg>
    <p:spTree>
      <p:nvGrpSpPr>
        <p:cNvPr id="1" name=""/>
        <p:cNvGrpSpPr/>
        <p:nvPr/>
      </p:nvGrpSpPr>
      <p:grpSpPr>
        <a:xfrm>
          <a:off x="0" y="0"/>
          <a:ext cx="0" cy="0"/>
          <a:chOff x="0" y="0"/>
          <a:chExt cx="0" cy="0"/>
        </a:xfrm>
      </p:grpSpPr>
      <p:pic>
        <p:nvPicPr>
          <p:cNvPr id="68" name="pasted-image.tif"/>
          <p:cNvPicPr/>
          <p:nvPr/>
        </p:nvPicPr>
        <p:blipFill>
          <a:blip r:embed="rId3">
            <a:extLst/>
          </a:blip>
          <a:stretch>
            <a:fillRect/>
          </a:stretch>
        </p:blipFill>
        <p:spPr>
          <a:xfrm>
            <a:off x="-94209" y="-41274"/>
            <a:ext cx="14855774" cy="9836148"/>
          </a:xfrm>
          <a:prstGeom prst="rect">
            <a:avLst/>
          </a:prstGeom>
          <a:ln w="12700">
            <a:miter lim="400000"/>
          </a:ln>
        </p:spPr>
      </p:pic>
      <p:sp>
        <p:nvSpPr>
          <p:cNvPr id="69" name="Shape 69"/>
          <p:cNvSpPr>
            <a:spLocks noGrp="1"/>
          </p:cNvSpPr>
          <p:nvPr>
            <p:ph type="title"/>
          </p:nvPr>
        </p:nvSpPr>
        <p:spPr>
          <a:xfrm>
            <a:off x="352353" y="669949"/>
            <a:ext cx="12300094" cy="1606502"/>
          </a:xfrm>
          <a:prstGeom prst="rect">
            <a:avLst/>
          </a:prstGeom>
        </p:spPr>
        <p:txBody>
          <a:bodyPr/>
          <a:lstStyle>
            <a:lvl1pPr>
              <a:defRPr sz="7500" b="1">
                <a:solidFill>
                  <a:srgbClr val="FFFFFF"/>
                </a:solidFill>
              </a:defRPr>
            </a:lvl1pPr>
          </a:lstStyle>
          <a:p>
            <a:pPr lvl="0">
              <a:defRPr sz="1800" b="0">
                <a:solidFill>
                  <a:srgbClr val="000000"/>
                </a:solidFill>
              </a:defRPr>
            </a:pPr>
            <a:r>
              <a:rPr sz="7500" b="1">
                <a:solidFill>
                  <a:srgbClr val="FFFFFF"/>
                </a:solidFill>
              </a:rPr>
              <a:t>ODAZIV NA INCIDENTE</a:t>
            </a:r>
          </a:p>
        </p:txBody>
      </p:sp>
      <p:sp>
        <p:nvSpPr>
          <p:cNvPr id="70" name="Shape 70"/>
          <p:cNvSpPr/>
          <p:nvPr/>
        </p:nvSpPr>
        <p:spPr>
          <a:xfrm>
            <a:off x="66014" y="9334500"/>
            <a:ext cx="3500172" cy="30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solidFill>
                  <a:srgbClr val="FFFFFF"/>
                </a:solidFill>
              </a:defRPr>
            </a:lvl1pPr>
          </a:lstStyle>
          <a:p>
            <a:pPr lvl="0">
              <a:defRPr sz="1800">
                <a:solidFill>
                  <a:srgbClr val="000000"/>
                </a:solidFill>
              </a:defRPr>
            </a:pPr>
            <a:r>
              <a:rPr sz="1200">
                <a:solidFill>
                  <a:srgbClr val="FFFFFF"/>
                </a:solidFill>
              </a:rPr>
              <a:t>Fotografija CC-NC-SA Joe Shlabotnik @ flickr.com</a:t>
            </a:r>
          </a:p>
        </p:txBody>
      </p:sp>
      <p:sp>
        <p:nvSpPr>
          <p:cNvPr id="71" name="Shape 71"/>
          <p:cNvSpPr/>
          <p:nvPr/>
        </p:nvSpPr>
        <p:spPr>
          <a:xfrm>
            <a:off x="1270000" y="2768600"/>
            <a:ext cx="10464800" cy="571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marL="889000" lvl="0" indent="-571500" algn="l">
              <a:spcBef>
                <a:spcPts val="2400"/>
              </a:spcBef>
              <a:buSzPct val="171000"/>
              <a:buChar char="•"/>
              <a:defRPr sz="1800"/>
            </a:pPr>
            <a:r>
              <a:rPr sz="4200">
                <a:solidFill>
                  <a:srgbClr val="FFFFFF"/>
                </a:solidFill>
                <a:latin typeface="+mn-lt"/>
                <a:ea typeface="+mn-ea"/>
                <a:cs typeface="+mn-cs"/>
                <a:sym typeface="Avenir Book"/>
              </a:rPr>
              <a:t>nacionalna kontakt taćka</a:t>
            </a:r>
          </a:p>
          <a:p>
            <a:pPr marL="889000" lvl="0" indent="-571500" algn="l">
              <a:spcBef>
                <a:spcPts val="2400"/>
              </a:spcBef>
              <a:buSzPct val="171000"/>
              <a:buChar char="•"/>
              <a:defRPr sz="1800"/>
            </a:pPr>
            <a:r>
              <a:rPr sz="4200">
                <a:solidFill>
                  <a:srgbClr val="FFFFFF"/>
                </a:solidFill>
                <a:latin typeface="+mn-lt"/>
                <a:ea typeface="+mn-ea"/>
                <a:cs typeface="+mn-cs"/>
                <a:sym typeface="Avenir Book"/>
              </a:rPr>
              <a:t>istraživanje, savetovanje, koordinacija</a:t>
            </a:r>
          </a:p>
          <a:p>
            <a:pPr marL="889000" lvl="0" indent="-571500" algn="l">
              <a:spcBef>
                <a:spcPts val="2400"/>
              </a:spcBef>
              <a:buSzPct val="171000"/>
              <a:buChar char="•"/>
              <a:defRPr sz="1800"/>
            </a:pPr>
            <a:r>
              <a:rPr sz="4200">
                <a:solidFill>
                  <a:srgbClr val="FFFFFF"/>
                </a:solidFill>
                <a:latin typeface="+mn-lt"/>
                <a:ea typeface="+mn-ea"/>
                <a:cs typeface="+mn-cs"/>
                <a:sym typeface="Avenir Book"/>
              </a:rPr>
              <a:t>dizanje svesti</a:t>
            </a:r>
          </a:p>
        </p:txBody>
      </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lvl1pPr>
              <a:defRPr sz="5600" b="1"/>
            </a:lvl1pPr>
          </a:lstStyle>
          <a:p>
            <a:pPr lvl="0">
              <a:defRPr sz="1800" b="0">
                <a:solidFill>
                  <a:srgbClr val="000000"/>
                </a:solidFill>
              </a:defRPr>
            </a:pPr>
            <a:r>
              <a:rPr sz="5600" b="1">
                <a:solidFill>
                  <a:srgbClr val="676967"/>
                </a:solidFill>
              </a:rPr>
              <a:t>STRATEGIJA SAJBER-BEZBEDNOSTI SLOVENIJE</a:t>
            </a:r>
          </a:p>
        </p:txBody>
      </p:sp>
      <p:sp>
        <p:nvSpPr>
          <p:cNvPr id="239" name="Shape 239"/>
          <p:cNvSpPr>
            <a:spLocks noGrp="1"/>
          </p:cNvSpPr>
          <p:nvPr>
            <p:ph type="body" idx="1"/>
          </p:nvPr>
        </p:nvSpPr>
        <p:spPr>
          <a:xfrm>
            <a:off x="1270000" y="2768600"/>
            <a:ext cx="10464800" cy="6210771"/>
          </a:xfrm>
          <a:prstGeom prst="rect">
            <a:avLst/>
          </a:prstGeom>
        </p:spPr>
        <p:txBody>
          <a:bodyPr/>
          <a:lstStyle/>
          <a:p>
            <a:pPr lvl="0">
              <a:defRPr sz="1800">
                <a:solidFill>
                  <a:srgbClr val="000000"/>
                </a:solidFill>
              </a:defRPr>
            </a:pPr>
            <a:r>
              <a:rPr sz="4200">
                <a:solidFill>
                  <a:srgbClr val="676967"/>
                </a:solidFill>
              </a:rPr>
              <a:t>zaštita državljana</a:t>
            </a:r>
          </a:p>
          <a:p>
            <a:pPr lvl="0">
              <a:defRPr sz="1800">
                <a:solidFill>
                  <a:srgbClr val="000000"/>
                </a:solidFill>
              </a:defRPr>
            </a:pPr>
            <a:r>
              <a:rPr sz="4200">
                <a:solidFill>
                  <a:srgbClr val="676967"/>
                </a:solidFill>
              </a:rPr>
              <a:t>razvoj i ekonomija</a:t>
            </a:r>
          </a:p>
          <a:p>
            <a:pPr lvl="0">
              <a:defRPr sz="1800">
                <a:solidFill>
                  <a:srgbClr val="000000"/>
                </a:solidFill>
              </a:defRPr>
            </a:pPr>
            <a:r>
              <a:rPr sz="4200">
                <a:solidFill>
                  <a:srgbClr val="676967"/>
                </a:solidFill>
              </a:rPr>
              <a:t>kritična infrastruktura</a:t>
            </a:r>
          </a:p>
          <a:p>
            <a:pPr lvl="0">
              <a:defRPr sz="1800">
                <a:solidFill>
                  <a:srgbClr val="000000"/>
                </a:solidFill>
              </a:defRPr>
            </a:pPr>
            <a:r>
              <a:rPr sz="4200">
                <a:solidFill>
                  <a:srgbClr val="676967"/>
                </a:solidFill>
              </a:rPr>
              <a:t>sajber kriminal</a:t>
            </a:r>
          </a:p>
          <a:p>
            <a:pPr lvl="0">
              <a:defRPr sz="1800">
                <a:solidFill>
                  <a:srgbClr val="000000"/>
                </a:solidFill>
              </a:defRPr>
            </a:pPr>
            <a:r>
              <a:rPr sz="4200">
                <a:solidFill>
                  <a:srgbClr val="676967"/>
                </a:solidFill>
              </a:rPr>
              <a:t>odbrambena sposobnost</a:t>
            </a:r>
          </a:p>
          <a:p>
            <a:pPr lvl="0">
              <a:defRPr sz="1800">
                <a:solidFill>
                  <a:srgbClr val="000000"/>
                </a:solidFill>
              </a:defRPr>
            </a:pPr>
            <a:r>
              <a:rPr sz="4200">
                <a:solidFill>
                  <a:srgbClr val="676967"/>
                </a:solidFill>
              </a:rPr>
              <a:t>međunarodna saradnja</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SI_CERT_2015_Jost_Gantar_VELIKA (10).jpg"/>
          <p:cNvPicPr/>
          <p:nvPr/>
        </p:nvPicPr>
        <p:blipFill>
          <a:blip r:embed="rId2">
            <a:extLst/>
          </a:blip>
          <a:stretch>
            <a:fillRect/>
          </a:stretch>
        </p:blipFill>
        <p:spPr>
          <a:xfrm>
            <a:off x="-891571" y="-53115"/>
            <a:ext cx="14787942" cy="9859830"/>
          </a:xfrm>
          <a:prstGeom prst="rect">
            <a:avLst/>
          </a:prstGeom>
          <a:ln w="12700">
            <a:miter lim="400000"/>
          </a:ln>
        </p:spPr>
      </p:pic>
      <p:sp>
        <p:nvSpPr>
          <p:cNvPr id="242" name="Shape 242"/>
          <p:cNvSpPr/>
          <p:nvPr/>
        </p:nvSpPr>
        <p:spPr>
          <a:xfrm>
            <a:off x="9706470" y="7613650"/>
            <a:ext cx="3127211" cy="18161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val="1"/>
            </a:ext>
          </a:extLst>
        </p:spPr>
        <p:txBody>
          <a:bodyPr wrap="none" lIns="0" tIns="0" rIns="0" bIns="0" anchor="ctr">
            <a:spAutoFit/>
          </a:bodyPr>
          <a:lstStyle/>
          <a:p>
            <a:pPr lvl="0" algn="r">
              <a:defRPr sz="1800"/>
            </a:pPr>
            <a:r>
              <a:rPr sz="3300" b="1">
                <a:solidFill>
                  <a:srgbClr val="FFFFFF"/>
                </a:solidFill>
                <a:latin typeface="+mn-lt"/>
                <a:ea typeface="+mn-ea"/>
                <a:cs typeface="+mn-cs"/>
                <a:sym typeface="Avenir Book"/>
              </a:rPr>
              <a:t>@SICERT</a:t>
            </a:r>
          </a:p>
          <a:p>
            <a:pPr lvl="0" algn="r">
              <a:defRPr sz="1800"/>
            </a:pPr>
            <a:r>
              <a:rPr sz="3300" b="1">
                <a:solidFill>
                  <a:srgbClr val="FFFFFF"/>
                </a:solidFill>
                <a:latin typeface="+mn-lt"/>
                <a:ea typeface="+mn-ea"/>
                <a:cs typeface="+mn-cs"/>
                <a:sym typeface="Avenir Book"/>
              </a:rPr>
              <a:t>CERT@CERT.SI</a:t>
            </a:r>
          </a:p>
          <a:p>
            <a:pPr lvl="0" algn="r">
              <a:defRPr sz="1800"/>
            </a:pPr>
            <a:r>
              <a:rPr sz="3300" b="1">
                <a:solidFill>
                  <a:srgbClr val="FFFFFF"/>
                </a:solidFill>
                <a:latin typeface="+mn-lt"/>
                <a:ea typeface="+mn-ea"/>
                <a:cs typeface="+mn-cs"/>
                <a:sym typeface="Avenir Book"/>
              </a:rPr>
              <a:t>WWW.CERT.SI</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5" name="preiskava.png"/>
          <p:cNvPicPr/>
          <p:nvPr/>
        </p:nvPicPr>
        <p:blipFill>
          <a:blip r:embed="rId3">
            <a:extLst/>
          </a:blip>
          <a:stretch>
            <a:fillRect/>
          </a:stretch>
        </p:blipFill>
        <p:spPr>
          <a:xfrm>
            <a:off x="0" y="279400"/>
            <a:ext cx="12994865" cy="9194800"/>
          </a:xfrm>
          <a:prstGeom prst="rect">
            <a:avLst/>
          </a:prstGeom>
          <a:ln w="12700">
            <a:miter lim="400000"/>
          </a:ln>
        </p:spPr>
      </p:pic>
    </p:spTree>
  </p:cSld>
  <p:clrMapOvr>
    <a:masterClrMapping/>
  </p:clrMapOvr>
  <p:transition xmlns:p14="http://schemas.microsoft.com/office/powerpoint/2010/main" spd="slow">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Shape 79"/>
          <p:cNvSpPr>
            <a:spLocks noGrp="1"/>
          </p:cNvSpPr>
          <p:nvPr>
            <p:ph type="title"/>
          </p:nvPr>
        </p:nvSpPr>
        <p:spPr>
          <a:xfrm>
            <a:off x="1270000" y="2823192"/>
            <a:ext cx="10464800" cy="4107216"/>
          </a:xfrm>
          <a:prstGeom prst="rect">
            <a:avLst/>
          </a:prstGeom>
        </p:spPr>
        <p:txBody>
          <a:bodyPr/>
          <a:lstStyle/>
          <a:p>
            <a:pPr lvl="0">
              <a:defRPr sz="1800" b="0">
                <a:solidFill>
                  <a:srgbClr val="000000"/>
                </a:solidFill>
              </a:defRPr>
            </a:pPr>
            <a:r>
              <a:rPr sz="8400" b="1">
                <a:solidFill>
                  <a:srgbClr val="FFFFFF"/>
                </a:solidFill>
              </a:rPr>
              <a:t>1</a:t>
            </a:r>
            <a:br>
              <a:rPr sz="8400" b="1">
                <a:solidFill>
                  <a:srgbClr val="FFFFFF"/>
                </a:solidFill>
              </a:rPr>
            </a:br>
            <a:r>
              <a:rPr sz="8400" b="1">
                <a:solidFill>
                  <a:srgbClr val="FFFFFF"/>
                </a:solidFill>
              </a:rPr>
              <a:t>INFRASTRUKTURA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81" name="Anonymous-Mask.tiff"/>
          <p:cNvPicPr/>
          <p:nvPr/>
        </p:nvPicPr>
        <p:blipFill>
          <a:blip r:embed="rId2">
            <a:extLst/>
          </a:blip>
          <a:srcRect r="18531"/>
          <a:stretch>
            <a:fillRect/>
          </a:stretch>
        </p:blipFill>
        <p:spPr>
          <a:xfrm>
            <a:off x="846568" y="-1670421"/>
            <a:ext cx="16207753" cy="12442225"/>
          </a:xfrm>
          <a:prstGeom prst="rect">
            <a:avLst/>
          </a:prstGeom>
          <a:ln w="12700">
            <a:miter lim="400000"/>
          </a:ln>
        </p:spPr>
      </p:pic>
      <p:pic>
        <p:nvPicPr>
          <p:cNvPr id="82" name="droppedImage.png"/>
          <p:cNvPicPr/>
          <p:nvPr/>
        </p:nvPicPr>
        <p:blipFill>
          <a:blip r:embed="rId3">
            <a:extLst/>
          </a:blip>
          <a:stretch>
            <a:fillRect/>
          </a:stretch>
        </p:blipFill>
        <p:spPr>
          <a:xfrm>
            <a:off x="273992" y="6304012"/>
            <a:ext cx="6122421" cy="2538121"/>
          </a:xfrm>
          <a:prstGeom prst="rect">
            <a:avLst/>
          </a:prstGeom>
          <a:ln w="12700">
            <a:miter lim="400000"/>
          </a:ln>
        </p:spPr>
      </p:pic>
      <p:sp>
        <p:nvSpPr>
          <p:cNvPr id="83" name="Shape 83"/>
          <p:cNvSpPr>
            <a:spLocks noGrp="1"/>
          </p:cNvSpPr>
          <p:nvPr>
            <p:ph type="title" idx="4294967295"/>
          </p:nvPr>
        </p:nvSpPr>
        <p:spPr>
          <a:xfrm>
            <a:off x="427096" y="359149"/>
            <a:ext cx="10464801" cy="2438401"/>
          </a:xfrm>
          <a:prstGeom prst="rect">
            <a:avLst/>
          </a:prstGeom>
        </p:spPr>
        <p:txBody>
          <a:bodyPr lIns="0" tIns="0" rIns="0" bIns="0">
            <a:normAutofit/>
          </a:bodyPr>
          <a:lstStyle/>
          <a:p>
            <a:pPr lvl="0" algn="l" defTabSz="467359">
              <a:defRPr sz="1800">
                <a:solidFill>
                  <a:srgbClr val="000000"/>
                </a:solidFill>
              </a:defRPr>
            </a:pPr>
            <a:r>
              <a:rPr sz="6720" b="1">
                <a:solidFill>
                  <a:srgbClr val="FFFFFF"/>
                </a:solidFill>
              </a:rPr>
              <a:t>ANONYMOUS</a:t>
            </a:r>
            <a:br>
              <a:rPr sz="6720" b="1">
                <a:solidFill>
                  <a:srgbClr val="FFFFFF"/>
                </a:solidFill>
              </a:rPr>
            </a:br>
            <a:r>
              <a:rPr sz="6720" b="1">
                <a:solidFill>
                  <a:srgbClr val="FFFFFF"/>
                </a:solidFill>
              </a:rPr>
              <a:t>2012</a:t>
            </a:r>
          </a:p>
        </p:txBody>
      </p:sp>
      <p:sp>
        <p:nvSpPr>
          <p:cNvPr id="84" name="Shape 84"/>
          <p:cNvSpPr/>
          <p:nvPr/>
        </p:nvSpPr>
        <p:spPr>
          <a:xfrm>
            <a:off x="487774" y="3376030"/>
            <a:ext cx="5372101" cy="253812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algn="l" defTabSz="450000">
              <a:defRPr sz="1800"/>
            </a:pPr>
            <a:r>
              <a:rPr b="1" dirty="0">
                <a:solidFill>
                  <a:srgbClr val="FFFFFF"/>
                </a:solidFill>
                <a:latin typeface="Courier"/>
                <a:ea typeface="Courier"/>
                <a:cs typeface="Courier"/>
                <a:sym typeface="Courier"/>
              </a:rPr>
              <a:t>feb 12 16:54:58 &lt;sensei&gt; bacimo dole</a:t>
            </a:r>
          </a:p>
          <a:p>
            <a:pPr lvl="0" algn="l" defTabSz="450000">
              <a:defRPr sz="1800"/>
            </a:pPr>
            <a:r>
              <a:rPr b="1" dirty="0">
                <a:solidFill>
                  <a:srgbClr val="FFFFFF"/>
                </a:solidFill>
                <a:latin typeface="Courier"/>
                <a:ea typeface="Courier"/>
                <a:cs typeface="Courier"/>
                <a:sym typeface="Courier"/>
              </a:rPr>
              <a:t>feb 12 16:55:00 &lt;sensei&gt; gov.si</a:t>
            </a:r>
          </a:p>
          <a:p>
            <a:pPr lvl="0" algn="l" defTabSz="450000">
              <a:defRPr sz="1800"/>
            </a:pPr>
            <a:r>
              <a:rPr b="1" dirty="0">
                <a:solidFill>
                  <a:srgbClr val="FFFFFF"/>
                </a:solidFill>
                <a:latin typeface="Courier"/>
                <a:ea typeface="Courier"/>
                <a:cs typeface="Courier"/>
                <a:sym typeface="Courier"/>
              </a:rPr>
              <a:t>feb 12 16:55:01 &lt;sensei&gt; ?</a:t>
            </a:r>
          </a:p>
          <a:p>
            <a:pPr lvl="0" algn="l" defTabSz="450000">
              <a:defRPr sz="1800"/>
            </a:pPr>
            <a:r>
              <a:rPr b="1" dirty="0">
                <a:solidFill>
                  <a:srgbClr val="FFFFFF"/>
                </a:solidFill>
                <a:latin typeface="Courier"/>
                <a:ea typeface="Courier"/>
                <a:cs typeface="Courier"/>
                <a:sym typeface="Courier"/>
              </a:rPr>
              <a:t>feb 12 16:55:02 &lt;sensei&gt; hoćete</a:t>
            </a:r>
          </a:p>
          <a:p>
            <a:pPr lvl="0" algn="l" defTabSz="450000">
              <a:defRPr sz="1800"/>
            </a:pPr>
            <a:r>
              <a:rPr b="1" dirty="0">
                <a:solidFill>
                  <a:srgbClr val="FFFFFF"/>
                </a:solidFill>
                <a:latin typeface="Courier"/>
                <a:ea typeface="Courier"/>
                <a:cs typeface="Courier"/>
                <a:sym typeface="Courier"/>
              </a:rPr>
              <a:t>feb 12 16:55:06 &lt;sensei&gt; slati</a:t>
            </a:r>
          </a:p>
          <a:p>
            <a:pPr lvl="0" algn="l" defTabSz="450000">
              <a:defRPr sz="1800"/>
            </a:pPr>
            <a:r>
              <a:rPr b="1" dirty="0">
                <a:solidFill>
                  <a:srgbClr val="FFFFFF"/>
                </a:solidFill>
                <a:latin typeface="Courier"/>
                <a:ea typeface="Courier"/>
                <a:cs typeface="Courier"/>
                <a:sym typeface="Courier"/>
              </a:rPr>
              <a:t>feb 12 16:55:07 &lt;sensei&gt; medijima</a:t>
            </a:r>
          </a:p>
          <a:p>
            <a:pPr lvl="0" algn="l" defTabSz="450000">
              <a:defRPr sz="1800"/>
            </a:pPr>
            <a:r>
              <a:rPr b="1" dirty="0">
                <a:solidFill>
                  <a:srgbClr val="FFFFFF"/>
                </a:solidFill>
                <a:latin typeface="Courier"/>
                <a:ea typeface="Courier"/>
                <a:cs typeface="Courier"/>
                <a:sym typeface="Courier"/>
              </a:rPr>
              <a:t>feb 12 16:55:09 &lt;sensei&gt; ko blesavi</a:t>
            </a:r>
          </a:p>
          <a:p>
            <a:pPr lvl="0" algn="l" defTabSz="450000">
              <a:defRPr sz="1800"/>
            </a:pPr>
            <a:r>
              <a:rPr b="1" dirty="0">
                <a:solidFill>
                  <a:srgbClr val="FFFFFF"/>
                </a:solidFill>
                <a:latin typeface="Courier"/>
                <a:ea typeface="Courier"/>
                <a:cs typeface="Courier"/>
                <a:sym typeface="Courier"/>
              </a:rPr>
              <a:t>feb 12 16:55:11 &lt;sensei&gt; ako to ućinim?</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p:tmAbs val="0"/>
                                  </p:iterate>
                                  <p:childTnLst>
                                    <p:set>
                                      <p:cBhvr>
                                        <p:cTn id="6" fill="hold"/>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par>
                          <p:cTn id="8" fill="hold">
                            <p:stCondLst>
                              <p:cond delay="1000"/>
                            </p:stCondLst>
                            <p:childTnLst>
                              <p:par>
                                <p:cTn id="9" presetID="9" presetClass="entr" presetSubtype="0" fill="hold" grpId="2" nodeType="afterEffect">
                                  <p:stCondLst>
                                    <p:cond delay="0"/>
                                  </p:stCondLst>
                                  <p:iterate>
                                    <p:tmAbs val="0"/>
                                  </p:iterate>
                                  <p:childTnLst>
                                    <p:set>
                                      <p:cBhvr>
                                        <p:cTn id="10" fill="hold"/>
                                        <p:tgtEl>
                                          <p:spTgt spid="84"/>
                                        </p:tgtEl>
                                        <p:attrNameLst>
                                          <p:attrName>style.visibility</p:attrName>
                                        </p:attrNameLst>
                                      </p:cBhvr>
                                      <p:to>
                                        <p:strVal val="visible"/>
                                      </p:to>
                                    </p:set>
                                    <p:animEffect transition="in" filter="dissolve">
                                      <p:cBhvr>
                                        <p:cTn id="11"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1" animBg="1" advAuto="0"/>
      <p:bldP spid="84"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p:cNvSpPr>
          <p:nvPr>
            <p:ph type="title"/>
          </p:nvPr>
        </p:nvSpPr>
        <p:spPr>
          <a:prstGeom prst="rect">
            <a:avLst/>
          </a:prstGeom>
        </p:spPr>
        <p:txBody>
          <a:bodyPr/>
          <a:lstStyle>
            <a:lvl1pPr>
              <a:defRPr b="1"/>
            </a:lvl1pPr>
          </a:lstStyle>
          <a:p>
            <a:pPr lvl="0">
              <a:defRPr sz="1800" b="0">
                <a:solidFill>
                  <a:srgbClr val="000000"/>
                </a:solidFill>
              </a:defRPr>
            </a:pPr>
            <a:r>
              <a:rPr sz="8400" b="1">
                <a:solidFill>
                  <a:srgbClr val="676967"/>
                </a:solidFill>
              </a:rPr>
              <a:t>OČEKUJEMO</a:t>
            </a:r>
          </a:p>
        </p:txBody>
      </p:sp>
      <p:sp>
        <p:nvSpPr>
          <p:cNvPr id="87" name="Shape 87"/>
          <p:cNvSpPr>
            <a:spLocks noGrp="1"/>
          </p:cNvSpPr>
          <p:nvPr>
            <p:ph type="body" idx="1"/>
          </p:nvPr>
        </p:nvSpPr>
        <p:spPr>
          <a:prstGeom prst="rect">
            <a:avLst/>
          </a:prstGeom>
        </p:spPr>
        <p:txBody>
          <a:bodyPr/>
          <a:lstStyle/>
          <a:p>
            <a:pPr lvl="0">
              <a:defRPr sz="1800">
                <a:solidFill>
                  <a:srgbClr val="000000"/>
                </a:solidFill>
              </a:defRPr>
            </a:pPr>
            <a:r>
              <a:rPr sz="4200">
                <a:solidFill>
                  <a:srgbClr val="676967"/>
                </a:solidFill>
              </a:rPr>
              <a:t>skeniranja državnih sistema</a:t>
            </a:r>
          </a:p>
          <a:p>
            <a:pPr lvl="0">
              <a:defRPr sz="1800">
                <a:solidFill>
                  <a:srgbClr val="000000"/>
                </a:solidFill>
              </a:defRPr>
            </a:pPr>
            <a:r>
              <a:rPr sz="4200">
                <a:solidFill>
                  <a:srgbClr val="676967"/>
                </a:solidFill>
              </a:rPr>
              <a:t>napadi na baze podataka</a:t>
            </a:r>
          </a:p>
          <a:p>
            <a:pPr lvl="0">
              <a:defRPr sz="1800">
                <a:solidFill>
                  <a:srgbClr val="000000"/>
                </a:solidFill>
              </a:defRPr>
            </a:pPr>
            <a:r>
              <a:rPr sz="4200">
                <a:solidFill>
                  <a:srgbClr val="676967"/>
                </a:solidFill>
              </a:rPr>
              <a:t>krađa informacija</a:t>
            </a:r>
          </a:p>
          <a:p>
            <a:pPr lvl="0">
              <a:defRPr sz="1800">
                <a:solidFill>
                  <a:srgbClr val="000000"/>
                </a:solidFill>
              </a:defRPr>
            </a:pPr>
            <a:r>
              <a:rPr sz="4200">
                <a:solidFill>
                  <a:srgbClr val="676967"/>
                </a:solidFill>
              </a:rPr>
              <a:t>distributed denial-of-service (DOS)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pPr>
            <a:r>
              <a:rPr sz="8400" b="1">
                <a:solidFill>
                  <a:srgbClr val="676967"/>
                </a:solidFill>
                <a:latin typeface="+mn-lt"/>
                <a:ea typeface="+mn-ea"/>
                <a:cs typeface="+mn-cs"/>
                <a:sym typeface="Avenir Book"/>
              </a:rPr>
              <a:t>PRIPREMA</a:t>
            </a:r>
            <a:br>
              <a:rPr sz="8400" b="1">
                <a:solidFill>
                  <a:srgbClr val="676967"/>
                </a:solidFill>
                <a:latin typeface="+mn-lt"/>
                <a:ea typeface="+mn-ea"/>
                <a:cs typeface="+mn-cs"/>
                <a:sym typeface="Avenir Book"/>
              </a:rPr>
            </a:br>
            <a:r>
              <a:rPr sz="3100" b="1">
                <a:solidFill>
                  <a:srgbClr val="676967"/>
                </a:solidFill>
                <a:latin typeface="+mn-lt"/>
                <a:ea typeface="+mn-ea"/>
                <a:cs typeface="+mn-cs"/>
                <a:sym typeface="Avenir Book"/>
              </a:rPr>
              <a:t>MREŽA</a:t>
            </a:r>
          </a:p>
        </p:txBody>
      </p:sp>
      <p:pic>
        <p:nvPicPr>
          <p:cNvPr id="90" name="rusted-rail-tank-barrier_portfolio.jpg"/>
          <p:cNvPicPr/>
          <p:nvPr/>
        </p:nvPicPr>
        <p:blipFill>
          <a:blip r:embed="rId2">
            <a:extLst/>
          </a:blip>
          <a:stretch>
            <a:fillRect/>
          </a:stretch>
        </p:blipFill>
        <p:spPr>
          <a:xfrm>
            <a:off x="6515100" y="3479800"/>
            <a:ext cx="7734300" cy="5803900"/>
          </a:xfrm>
          <a:prstGeom prst="rect">
            <a:avLst/>
          </a:prstGeom>
          <a:ln w="12700">
            <a:miter lim="400000"/>
          </a:ln>
        </p:spPr>
      </p:pic>
      <p:sp>
        <p:nvSpPr>
          <p:cNvPr id="91" name="Shape 91"/>
          <p:cNvSpPr>
            <a:spLocks noGrp="1"/>
          </p:cNvSpPr>
          <p:nvPr>
            <p:ph type="body" idx="1"/>
          </p:nvPr>
        </p:nvSpPr>
        <p:spPr>
          <a:prstGeom prst="rect">
            <a:avLst/>
          </a:prstGeom>
        </p:spPr>
        <p:txBody>
          <a:bodyPr/>
          <a:lstStyle/>
          <a:p>
            <a:pPr lvl="0">
              <a:defRPr sz="1800">
                <a:solidFill>
                  <a:srgbClr val="000000"/>
                </a:solidFill>
              </a:defRPr>
            </a:pPr>
            <a:r>
              <a:rPr sz="4200">
                <a:solidFill>
                  <a:srgbClr val="676967"/>
                </a:solidFill>
              </a:rPr>
              <a:t>ekipa stručnjaka</a:t>
            </a:r>
          </a:p>
          <a:p>
            <a:pPr lvl="0">
              <a:defRPr sz="1800">
                <a:solidFill>
                  <a:srgbClr val="000000"/>
                </a:solidFill>
              </a:defRPr>
            </a:pPr>
            <a:r>
              <a:rPr sz="4200">
                <a:solidFill>
                  <a:srgbClr val="676967"/>
                </a:solidFill>
              </a:rPr>
              <a:t>DOS prepreke</a:t>
            </a:r>
          </a:p>
          <a:p>
            <a:pPr lvl="0">
              <a:defRPr sz="1800">
                <a:solidFill>
                  <a:srgbClr val="000000"/>
                </a:solidFill>
              </a:defRPr>
            </a:pPr>
            <a:r>
              <a:rPr sz="4200">
                <a:solidFill>
                  <a:srgbClr val="676967"/>
                </a:solidFill>
              </a:rPr>
              <a:t>međusobno obaveštavanje</a:t>
            </a:r>
          </a:p>
          <a:p>
            <a:pPr lvl="0">
              <a:defRPr sz="1800">
                <a:solidFill>
                  <a:srgbClr val="000000"/>
                </a:solidFill>
              </a:defRPr>
            </a:pPr>
            <a:r>
              <a:rPr sz="4200">
                <a:solidFill>
                  <a:srgbClr val="676967"/>
                </a:solidFill>
              </a:rPr>
              <a:t>postavljanje alarma</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Avenir Light"/>
            <a:ea typeface="Avenir Light"/>
            <a:cs typeface="Avenir Light"/>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Book"/>
        <a:ea typeface="Avenir Book"/>
        <a:cs typeface="Avenir Book"/>
      </a:majorFont>
      <a:minorFont>
        <a:latin typeface="Avenir Book"/>
        <a:ea typeface="Avenir Book"/>
        <a:cs typeface="Avenir Book"/>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Avenir Light"/>
            <a:ea typeface="Avenir Light"/>
            <a:cs typeface="Avenir Light"/>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TotalTime>
  <Words>781</Words>
  <Application>Microsoft Macintosh PowerPoint</Application>
  <PresentationFormat>Custom</PresentationFormat>
  <Paragraphs>132</Paragraphs>
  <Slides>41</Slides>
  <Notes>16</Notes>
  <HiddenSlides>0</HiddenSlides>
  <MMClips>1</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White</vt:lpstr>
      <vt:lpstr>INFORMACIONA BEZBEDNOST</vt:lpstr>
      <vt:lpstr>SI-CERT (uspostavljen 1995)</vt:lpstr>
      <vt:lpstr>SI-CERT I DRŽAVA</vt:lpstr>
      <vt:lpstr>ODAZIV NA INCIDENTE</vt:lpstr>
      <vt:lpstr>PowerPoint Presentation</vt:lpstr>
      <vt:lpstr>1 INFRASTRUKTURA</vt:lpstr>
      <vt:lpstr>ANONYMOUS 2012</vt:lpstr>
      <vt:lpstr>OČEKUJEMO</vt:lpstr>
      <vt:lpstr>PowerPoint Presentation</vt:lpstr>
      <vt:lpstr>PowerPoint Presentation</vt:lpstr>
      <vt:lpstr>PowerPoint Presentation</vt:lpstr>
      <vt:lpstr>PowerPoint Presentation</vt:lpstr>
      <vt:lpstr>2 MALICIOZNI PROGRAMSKI KOD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E-BANKARSTVO</vt:lpstr>
      <vt:lpstr>PowerPoint Presentation</vt:lpstr>
      <vt:lpstr>PowerPoint Presentation</vt:lpstr>
      <vt:lpstr>PowerPoint Presentation</vt:lpstr>
      <vt:lpstr>PowerPoint Presentation</vt:lpstr>
      <vt:lpstr>4 PREVARE I  ZAŠTITA GRAĐANA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CERT TIM</vt:lpstr>
      <vt:lpstr>STRATEGIJA SAJBER-BEZBEDNOSTI SLOVENIJE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INFORMACIONA BEZBEDNOST</dc:title>
  <cp:lastModifiedBy>Gorazd Božič</cp:lastModifiedBy>
  <cp:revision>2</cp:revision>
  <dcterms:modified xsi:type="dcterms:W3CDTF">2015-09-09T16:36:31Z</dcterms:modified>
</cp:coreProperties>
</file>